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37"/>
  </p:notesMasterIdLst>
  <p:sldIdLst>
    <p:sldId id="256" r:id="rId3"/>
    <p:sldId id="257" r:id="rId4"/>
    <p:sldId id="287" r:id="rId5"/>
    <p:sldId id="258" r:id="rId6"/>
    <p:sldId id="292" r:id="rId7"/>
    <p:sldId id="259" r:id="rId8"/>
    <p:sldId id="260" r:id="rId9"/>
    <p:sldId id="289" r:id="rId10"/>
    <p:sldId id="261" r:id="rId11"/>
    <p:sldId id="262" r:id="rId12"/>
    <p:sldId id="263" r:id="rId13"/>
    <p:sldId id="264" r:id="rId14"/>
    <p:sldId id="265" r:id="rId15"/>
    <p:sldId id="267" r:id="rId16"/>
    <p:sldId id="269" r:id="rId17"/>
    <p:sldId id="29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66" r:id="rId32"/>
    <p:sldId id="283" r:id="rId33"/>
    <p:sldId id="294" r:id="rId34"/>
    <p:sldId id="285" r:id="rId35"/>
    <p:sldId id="284" r:id="rId36"/>
  </p:sldIdLst>
  <p:sldSz cx="18288000" cy="10287000"/>
  <p:notesSz cx="6858000" cy="9144000"/>
  <p:embeddedFontLst>
    <p:embeddedFont>
      <p:font typeface="Assistant" pitchFamily="2" charset="-79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gmXAF/psR+iqG1JFIWhfe+QNAa9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E66DD6-0996-63A1-0408-4C242D67CEEF}" name="Victoria Helena Nicolay" initials="VN" userId="S::victoria.nicolay2@unibo.it::ab3fb4dd-a60a-42ad-8f83-6dd7b1d68e7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Nicolay" initials="" lastIdx="8" clrIdx="0"/>
  <p:cmAuthor id="1" name="Alessia Luzzati" initials="" lastIdx="6" clrIdx="1"/>
  <p:cmAuthor id="2" name="Eleonora Grimandi" initials="EG" lastIdx="10" clrIdx="2">
    <p:extLst>
      <p:ext uri="{19B8F6BF-5375-455C-9EA6-DF929625EA0E}">
        <p15:presenceInfo xmlns:p15="http://schemas.microsoft.com/office/powerpoint/2012/main" userId="S::eleonora.grimandi2@unibo.it::071a8cce-b13d-4d24-82da-df3c031ad510" providerId="AD"/>
      </p:ext>
    </p:extLst>
  </p:cmAuthor>
  <p:cmAuthor id="3" name="Victoria Helena Nicolay" initials="VN" lastIdx="1" clrIdx="3">
    <p:extLst>
      <p:ext uri="{19B8F6BF-5375-455C-9EA6-DF929625EA0E}">
        <p15:presenceInfo xmlns:p15="http://schemas.microsoft.com/office/powerpoint/2012/main" userId="S::victoria.nicolay2@unibo.it::ab3fb4dd-a60a-42ad-8f83-6dd7b1d68e79" providerId="AD"/>
      </p:ext>
    </p:extLst>
  </p:cmAuthor>
  <p:cmAuthor id="4" name="Victoria Helena Nicolay - victoria.nicolay@studio.unibo.it" initials="Vv" lastIdx="1" clrIdx="4">
    <p:extLst>
      <p:ext uri="{19B8F6BF-5375-455C-9EA6-DF929625EA0E}">
        <p15:presenceInfo xmlns:p15="http://schemas.microsoft.com/office/powerpoint/2012/main" userId="S::victoria.nicolay@studio.unibo.it::a23dde77-ee6d-40c3-8146-cb683017963a" providerId="AD"/>
      </p:ext>
    </p:extLst>
  </p:cmAuthor>
  <p:cmAuthor id="5" name="Livia Loddo" initials="LL" lastIdx="1" clrIdx="5">
    <p:extLst>
      <p:ext uri="{19B8F6BF-5375-455C-9EA6-DF929625EA0E}">
        <p15:presenceInfo xmlns:p15="http://schemas.microsoft.com/office/powerpoint/2012/main" userId="S::livia.loddo2@unibo.it::49ec2ff1-e281-49cb-8e57-324fed31cd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14188-A0C9-4E7C-9E06-0B86846AB055}" v="10" dt="2024-09-24T11:32:54.283"/>
  </p1510:revLst>
</p1510:revInfo>
</file>

<file path=ppt/tableStyles.xml><?xml version="1.0" encoding="utf-8"?>
<a:tblStyleLst xmlns:a="http://schemas.openxmlformats.org/drawingml/2006/main" def="{02AE5D64-43D5-45A3-871C-40B0800F1A9A}">
  <a:tblStyle styleId="{02AE5D64-43D5-45A3-871C-40B0800F1A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BE274A7-6521-4AB0-B1B9-CF46AFEF32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9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customschemas.google.com/relationships/presentationmetadata" Target="meta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microsoft.com/office/2018/10/relationships/authors" Target="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onora Grimandi" userId="S::eleonora.grimandi2@unibo.it::071a8cce-b13d-4d24-82da-df3c031ad510" providerId="AD" clId="Web-{99ED2C29-7892-4DFA-E348-1CA1D6BB9341}"/>
    <pc:docChg chg="addSld delSld modSld sldOrd">
      <pc:chgData name="Eleonora Grimandi" userId="S::eleonora.grimandi2@unibo.it::071a8cce-b13d-4d24-82da-df3c031ad510" providerId="AD" clId="Web-{99ED2C29-7892-4DFA-E348-1CA1D6BB9341}" dt="2024-09-16T09:19:11.038" v="32" actId="20577"/>
      <pc:docMkLst>
        <pc:docMk/>
      </pc:docMkLst>
      <pc:sldChg chg="modSp">
        <pc:chgData name="Eleonora Grimandi" userId="S::eleonora.grimandi2@unibo.it::071a8cce-b13d-4d24-82da-df3c031ad510" providerId="AD" clId="Web-{99ED2C29-7892-4DFA-E348-1CA1D6BB9341}" dt="2024-09-16T08:15:59.323" v="2" actId="20577"/>
        <pc:sldMkLst>
          <pc:docMk/>
          <pc:sldMk cId="0" sldId="260"/>
        </pc:sldMkLst>
        <pc:spChg chg="mod">
          <ac:chgData name="Eleonora Grimandi" userId="S::eleonora.grimandi2@unibo.it::071a8cce-b13d-4d24-82da-df3c031ad510" providerId="AD" clId="Web-{99ED2C29-7892-4DFA-E348-1CA1D6BB9341}" dt="2024-09-16T08:15:59.323" v="2" actId="20577"/>
          <ac:spMkLst>
            <pc:docMk/>
            <pc:sldMk cId="0" sldId="260"/>
            <ac:spMk id="146" creationId="{00000000-0000-0000-0000-000000000000}"/>
          </ac:spMkLst>
        </pc:spChg>
      </pc:sldChg>
      <pc:sldChg chg="modSp">
        <pc:chgData name="Eleonora Grimandi" userId="S::eleonora.grimandi2@unibo.it::071a8cce-b13d-4d24-82da-df3c031ad510" providerId="AD" clId="Web-{99ED2C29-7892-4DFA-E348-1CA1D6BB9341}" dt="2024-09-16T08:18:39.468" v="12" actId="20577"/>
        <pc:sldMkLst>
          <pc:docMk/>
          <pc:sldMk cId="0" sldId="261"/>
        </pc:sldMkLst>
        <pc:spChg chg="mod">
          <ac:chgData name="Eleonora Grimandi" userId="S::eleonora.grimandi2@unibo.it::071a8cce-b13d-4d24-82da-df3c031ad510" providerId="AD" clId="Web-{99ED2C29-7892-4DFA-E348-1CA1D6BB9341}" dt="2024-09-16T08:18:39.468" v="12" actId="20577"/>
          <ac:spMkLst>
            <pc:docMk/>
            <pc:sldMk cId="0" sldId="261"/>
            <ac:spMk id="157" creationId="{00000000-0000-0000-0000-000000000000}"/>
          </ac:spMkLst>
        </pc:spChg>
      </pc:sldChg>
      <pc:sldChg chg="modSp">
        <pc:chgData name="Eleonora Grimandi" userId="S::eleonora.grimandi2@unibo.it::071a8cce-b13d-4d24-82da-df3c031ad510" providerId="AD" clId="Web-{99ED2C29-7892-4DFA-E348-1CA1D6BB9341}" dt="2024-09-16T09:19:11.038" v="32" actId="20577"/>
        <pc:sldMkLst>
          <pc:docMk/>
          <pc:sldMk cId="0" sldId="283"/>
        </pc:sldMkLst>
        <pc:spChg chg="mod">
          <ac:chgData name="Eleonora Grimandi" userId="S::eleonora.grimandi2@unibo.it::071a8cce-b13d-4d24-82da-df3c031ad510" providerId="AD" clId="Web-{99ED2C29-7892-4DFA-E348-1CA1D6BB9341}" dt="2024-09-16T09:19:11.038" v="32" actId="20577"/>
          <ac:spMkLst>
            <pc:docMk/>
            <pc:sldMk cId="0" sldId="283"/>
            <ac:spMk id="371" creationId="{00000000-0000-0000-0000-000000000000}"/>
          </ac:spMkLst>
        </pc:spChg>
        <pc:picChg chg="mod">
          <ac:chgData name="Eleonora Grimandi" userId="S::eleonora.grimandi2@unibo.it::071a8cce-b13d-4d24-82da-df3c031ad510" providerId="AD" clId="Web-{99ED2C29-7892-4DFA-E348-1CA1D6BB9341}" dt="2024-09-16T09:18:10.333" v="29" actId="1076"/>
          <ac:picMkLst>
            <pc:docMk/>
            <pc:sldMk cId="0" sldId="283"/>
            <ac:picMk id="374" creationId="{00000000-0000-0000-0000-000000000000}"/>
          </ac:picMkLst>
        </pc:picChg>
      </pc:sldChg>
      <pc:sldChg chg="ord">
        <pc:chgData name="Eleonora Grimandi" userId="S::eleonora.grimandi2@unibo.it::071a8cce-b13d-4d24-82da-df3c031ad510" providerId="AD" clId="Web-{99ED2C29-7892-4DFA-E348-1CA1D6BB9341}" dt="2024-09-16T08:18:08.655" v="7"/>
        <pc:sldMkLst>
          <pc:docMk/>
          <pc:sldMk cId="1757761348" sldId="289"/>
        </pc:sldMkLst>
      </pc:sldChg>
      <pc:sldChg chg="ord">
        <pc:chgData name="Eleonora Grimandi" userId="S::eleonora.grimandi2@unibo.it::071a8cce-b13d-4d24-82da-df3c031ad510" providerId="AD" clId="Web-{99ED2C29-7892-4DFA-E348-1CA1D6BB9341}" dt="2024-09-16T08:24:46.963" v="26"/>
        <pc:sldMkLst>
          <pc:docMk/>
          <pc:sldMk cId="3011187600" sldId="290"/>
        </pc:sldMkLst>
      </pc:sldChg>
      <pc:sldChg chg="new del">
        <pc:chgData name="Eleonora Grimandi" userId="S::eleonora.grimandi2@unibo.it::071a8cce-b13d-4d24-82da-df3c031ad510" providerId="AD" clId="Web-{99ED2C29-7892-4DFA-E348-1CA1D6BB9341}" dt="2024-09-16T08:20:50.706" v="15"/>
        <pc:sldMkLst>
          <pc:docMk/>
          <pc:sldMk cId="586919551" sldId="293"/>
        </pc:sldMkLst>
      </pc:sldChg>
      <pc:sldChg chg="new del">
        <pc:chgData name="Eleonora Grimandi" userId="S::eleonora.grimandi2@unibo.it::071a8cce-b13d-4d24-82da-df3c031ad510" providerId="AD" clId="Web-{99ED2C29-7892-4DFA-E348-1CA1D6BB9341}" dt="2024-09-16T08:20:58.519" v="17"/>
        <pc:sldMkLst>
          <pc:docMk/>
          <pc:sldMk cId="2330491399" sldId="294"/>
        </pc:sldMkLst>
      </pc:sldChg>
      <pc:sldChg chg="add del replId">
        <pc:chgData name="Eleonora Grimandi" userId="S::eleonora.grimandi2@unibo.it::071a8cce-b13d-4d24-82da-df3c031ad510" providerId="AD" clId="Web-{99ED2C29-7892-4DFA-E348-1CA1D6BB9341}" dt="2024-09-16T08:25:38.683" v="27"/>
        <pc:sldMkLst>
          <pc:docMk/>
          <pc:sldMk cId="3932976394" sldId="295"/>
        </pc:sldMkLst>
      </pc:sldChg>
    </pc:docChg>
  </pc:docChgLst>
  <pc:docChgLst>
    <pc:chgData clId="Web-{E96EFE0A-EF33-111E-E990-AB94C95014FE}"/>
    <pc:docChg chg="modSld">
      <pc:chgData name="" userId="" providerId="" clId="Web-{E96EFE0A-EF33-111E-E990-AB94C95014FE}" dt="2024-09-09T14:01:57.993" v="4" actId="20577"/>
      <pc:docMkLst>
        <pc:docMk/>
      </pc:docMkLst>
      <pc:sldChg chg="modSp">
        <pc:chgData name="" userId="" providerId="" clId="Web-{E96EFE0A-EF33-111E-E990-AB94C95014FE}" dt="2024-09-09T14:01:57.993" v="4" actId="20577"/>
        <pc:sldMkLst>
          <pc:docMk/>
          <pc:sldMk cId="0" sldId="256"/>
        </pc:sldMkLst>
        <pc:spChg chg="mod">
          <ac:chgData name="" userId="" providerId="" clId="Web-{E96EFE0A-EF33-111E-E990-AB94C95014FE}" dt="2024-09-09T14:01:57.993" v="4" actId="20577"/>
          <ac:spMkLst>
            <pc:docMk/>
            <pc:sldMk cId="0" sldId="256"/>
            <ac:spMk id="111" creationId="{00000000-0000-0000-0000-000000000000}"/>
          </ac:spMkLst>
        </pc:spChg>
      </pc:sldChg>
    </pc:docChg>
  </pc:docChgLst>
  <pc:docChgLst>
    <pc:chgData name="Victoria Helena Nicolay - victoria.nicolay@studio.unibo.it" userId="S::victoria.nicolay@studio.unibo.it::a23dde77-ee6d-40c3-8146-cb683017963a" providerId="AD" clId="Web-{1DDC5F41-27EE-3F58-461A-165C30ABDB89}"/>
    <pc:docChg chg="modSld">
      <pc:chgData name="Victoria Helena Nicolay - victoria.nicolay@studio.unibo.it" userId="S::victoria.nicolay@studio.unibo.it::a23dde77-ee6d-40c3-8146-cb683017963a" providerId="AD" clId="Web-{1DDC5F41-27EE-3F58-461A-165C30ABDB89}" dt="2023-08-24T12:13:57.553" v="8"/>
      <pc:docMkLst>
        <pc:docMk/>
      </pc:docMkLst>
      <pc:sldChg chg="modSp delCm">
        <pc:chgData name="Victoria Helena Nicolay - victoria.nicolay@studio.unibo.it" userId="S::victoria.nicolay@studio.unibo.it::a23dde77-ee6d-40c3-8146-cb683017963a" providerId="AD" clId="Web-{1DDC5F41-27EE-3F58-461A-165C30ABDB89}" dt="2023-08-24T12:13:57.553" v="8"/>
        <pc:sldMkLst>
          <pc:docMk/>
          <pc:sldMk cId="0" sldId="279"/>
        </pc:sldMkLst>
        <pc:spChg chg="mod">
          <ac:chgData name="Victoria Helena Nicolay - victoria.nicolay@studio.unibo.it" userId="S::victoria.nicolay@studio.unibo.it::a23dde77-ee6d-40c3-8146-cb683017963a" providerId="AD" clId="Web-{1DDC5F41-27EE-3F58-461A-165C30ABDB89}" dt="2023-08-24T12:13:57.350" v="7" actId="20577"/>
          <ac:spMkLst>
            <pc:docMk/>
            <pc:sldMk cId="0" sldId="279"/>
            <ac:spMk id="333" creationId="{00000000-0000-0000-0000-000000000000}"/>
          </ac:spMkLst>
        </pc:spChg>
      </pc:sldChg>
    </pc:docChg>
  </pc:docChgLst>
  <pc:docChgLst>
    <pc:chgData name="Anita Artusi" userId="S::anita.artusi2@unibo.it::7a27cd8f-96be-4f8a-b413-de8db1d861b8" providerId="AD" clId="Web-{C4C7F399-1E98-98E3-2F60-505BA5980915}"/>
    <pc:docChg chg="modSld">
      <pc:chgData name="Anita Artusi" userId="S::anita.artusi2@unibo.it::7a27cd8f-96be-4f8a-b413-de8db1d861b8" providerId="AD" clId="Web-{C4C7F399-1E98-98E3-2F60-505BA5980915}" dt="2024-09-09T10:26:47.611" v="5" actId="14100"/>
      <pc:docMkLst>
        <pc:docMk/>
      </pc:docMkLst>
      <pc:sldChg chg="addSp modSp">
        <pc:chgData name="Anita Artusi" userId="S::anita.artusi2@unibo.it::7a27cd8f-96be-4f8a-b413-de8db1d861b8" providerId="AD" clId="Web-{C4C7F399-1E98-98E3-2F60-505BA5980915}" dt="2024-09-09T10:26:47.611" v="5" actId="14100"/>
        <pc:sldMkLst>
          <pc:docMk/>
          <pc:sldMk cId="0" sldId="269"/>
        </pc:sldMkLst>
        <pc:picChg chg="add mod modCrop">
          <ac:chgData name="Anita Artusi" userId="S::anita.artusi2@unibo.it::7a27cd8f-96be-4f8a-b413-de8db1d861b8" providerId="AD" clId="Web-{C4C7F399-1E98-98E3-2F60-505BA5980915}" dt="2024-09-09T10:26:47.611" v="5" actId="14100"/>
          <ac:picMkLst>
            <pc:docMk/>
            <pc:sldMk cId="0" sldId="269"/>
            <ac:picMk id="4" creationId="{71235F72-60CD-8B3F-11BA-26373C89FDD6}"/>
          </ac:picMkLst>
        </pc:picChg>
      </pc:sldChg>
    </pc:docChg>
  </pc:docChgLst>
  <pc:docChgLst>
    <pc:chgData name="Eleonora Grimandi" userId="S::eleonora.grimandi2@unibo.it::071a8cce-b13d-4d24-82da-df3c031ad510" providerId="AD" clId="Web-{323A25E0-19CB-4431-BB6B-9B3AADBA3E13}"/>
    <pc:docChg chg="sldOrd">
      <pc:chgData name="Eleonora Grimandi" userId="S::eleonora.grimandi2@unibo.it::071a8cce-b13d-4d24-82da-df3c031ad510" providerId="AD" clId="Web-{323A25E0-19CB-4431-BB6B-9B3AADBA3E13}" dt="2023-08-22T11:28:48.089" v="4"/>
      <pc:docMkLst>
        <pc:docMk/>
      </pc:docMkLst>
      <pc:sldChg chg="ord">
        <pc:chgData name="Eleonora Grimandi" userId="S::eleonora.grimandi2@unibo.it::071a8cce-b13d-4d24-82da-df3c031ad510" providerId="AD" clId="Web-{323A25E0-19CB-4431-BB6B-9B3AADBA3E13}" dt="2023-08-22T11:28:48.089" v="4"/>
        <pc:sldMkLst>
          <pc:docMk/>
          <pc:sldMk cId="0" sldId="270"/>
        </pc:sldMkLst>
      </pc:sldChg>
      <pc:sldChg chg="ord">
        <pc:chgData name="Eleonora Grimandi" userId="S::eleonora.grimandi2@unibo.it::071a8cce-b13d-4d24-82da-df3c031ad510" providerId="AD" clId="Web-{323A25E0-19CB-4431-BB6B-9B3AADBA3E13}" dt="2023-08-22T11:28:46.792" v="3"/>
        <pc:sldMkLst>
          <pc:docMk/>
          <pc:sldMk cId="0" sldId="271"/>
        </pc:sldMkLst>
      </pc:sldChg>
    </pc:docChg>
  </pc:docChgLst>
  <pc:docChgLst>
    <pc:chgData name="Victoria Helena Nicolay - victoria.nicolay@studio.unibo.it" userId="S::victoria.nicolay@studio.unibo.it::a23dde77-ee6d-40c3-8146-cb683017963a" providerId="AD" clId="Web-{16BE8181-A355-84CD-D68E-C4A5C512E639}"/>
    <pc:docChg chg="modSld">
      <pc:chgData name="Victoria Helena Nicolay - victoria.nicolay@studio.unibo.it" userId="S::victoria.nicolay@studio.unibo.it::a23dde77-ee6d-40c3-8146-cb683017963a" providerId="AD" clId="Web-{16BE8181-A355-84CD-D68E-C4A5C512E639}" dt="2023-08-24T12:11:20.803" v="18" actId="20577"/>
      <pc:docMkLst>
        <pc:docMk/>
      </pc:docMkLst>
      <pc:sldChg chg="modSp">
        <pc:chgData name="Victoria Helena Nicolay - victoria.nicolay@studio.unibo.it" userId="S::victoria.nicolay@studio.unibo.it::a23dde77-ee6d-40c3-8146-cb683017963a" providerId="AD" clId="Web-{16BE8181-A355-84CD-D68E-C4A5C512E639}" dt="2023-08-24T12:10:36.911" v="0" actId="20577"/>
        <pc:sldMkLst>
          <pc:docMk/>
          <pc:sldMk cId="0" sldId="266"/>
        </pc:sldMkLst>
        <pc:spChg chg="mod">
          <ac:chgData name="Victoria Helena Nicolay - victoria.nicolay@studio.unibo.it" userId="S::victoria.nicolay@studio.unibo.it::a23dde77-ee6d-40c3-8146-cb683017963a" providerId="AD" clId="Web-{16BE8181-A355-84CD-D68E-C4A5C512E639}" dt="2023-08-24T12:10:36.911" v="0" actId="20577"/>
          <ac:spMkLst>
            <pc:docMk/>
            <pc:sldMk cId="0" sldId="266"/>
            <ac:spMk id="211" creationId="{00000000-0000-0000-0000-000000000000}"/>
          </ac:spMkLst>
        </pc:spChg>
      </pc:sldChg>
      <pc:sldChg chg="modSp addCm delCm">
        <pc:chgData name="Victoria Helena Nicolay - victoria.nicolay@studio.unibo.it" userId="S::victoria.nicolay@studio.unibo.it::a23dde77-ee6d-40c3-8146-cb683017963a" providerId="AD" clId="Web-{16BE8181-A355-84CD-D68E-C4A5C512E639}" dt="2023-08-24T12:11:20.803" v="18" actId="20577"/>
        <pc:sldMkLst>
          <pc:docMk/>
          <pc:sldMk cId="0" sldId="279"/>
        </pc:sldMkLst>
        <pc:spChg chg="mod">
          <ac:chgData name="Victoria Helena Nicolay - victoria.nicolay@studio.unibo.it" userId="S::victoria.nicolay@studio.unibo.it::a23dde77-ee6d-40c3-8146-cb683017963a" providerId="AD" clId="Web-{16BE8181-A355-84CD-D68E-C4A5C512E639}" dt="2023-08-24T12:11:20.803" v="18" actId="20577"/>
          <ac:spMkLst>
            <pc:docMk/>
            <pc:sldMk cId="0" sldId="279"/>
            <ac:spMk id="333" creationId="{00000000-0000-0000-0000-000000000000}"/>
          </ac:spMkLst>
        </pc:spChg>
      </pc:sldChg>
    </pc:docChg>
  </pc:docChgLst>
  <pc:docChgLst>
    <pc:chgData name="Victoria Helena Nicolay - victoria.nicolay@studio.unibo.it" userId="S::victoria.nicolay@studio.unibo.it::a23dde77-ee6d-40c3-8146-cb683017963a" providerId="AD" clId="Web-{010C77A4-A4D4-755E-4FB8-F440D7ACC821}"/>
    <pc:docChg chg="mod modSld modMainMaster">
      <pc:chgData name="Victoria Helena Nicolay - victoria.nicolay@studio.unibo.it" userId="S::victoria.nicolay@studio.unibo.it::a23dde77-ee6d-40c3-8146-cb683017963a" providerId="AD" clId="Web-{010C77A4-A4D4-755E-4FB8-F440D7ACC821}" dt="2023-08-24T11:11:32.651" v="3" actId="20577"/>
      <pc:docMkLst>
        <pc:docMk/>
      </pc:docMkLst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56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56"/>
            <ac:spMk id="2" creationId="{BCA7234C-50CE-0468-BD04-259B43598A63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57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57"/>
            <ac:spMk id="2" creationId="{14F22480-3806-3AD4-3826-69C46A6DB6D2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59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59"/>
            <ac:spMk id="2" creationId="{7889F04D-A053-0803-7CA5-3DF68A9DAF4C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60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60"/>
            <ac:spMk id="2" creationId="{05E3E0A1-414B-E059-248F-3E28C522201E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61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61"/>
            <ac:spMk id="2" creationId="{B01D314C-3D31-AA21-17ED-96503CB24F63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64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64"/>
            <ac:spMk id="2" creationId="{CA6ED216-B1C7-43E7-FFD1-0C3C133D5A75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65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65"/>
            <ac:spMk id="2" creationId="{D692D09D-DE72-3FF5-F625-5DE9706FA6D3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66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66"/>
            <ac:spMk id="2" creationId="{36FA0837-7617-3F2B-5DFB-CF0B1A7DA548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67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67"/>
            <ac:spMk id="2" creationId="{A1F5F935-44CE-7392-A360-01DC2246050C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69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69"/>
            <ac:spMk id="5" creationId="{C883FBDB-A90C-53F4-C884-7C0E0D3CD2BE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70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70"/>
            <ac:spMk id="2" creationId="{2EE51719-EF3A-95BB-83F0-C74801879899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72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72"/>
            <ac:spMk id="2" creationId="{7A9835A5-1003-7CC0-34FC-7E2C5CC0D4E0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73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73"/>
            <ac:spMk id="2" creationId="{C896A2D8-9FD9-9CE3-138C-E374E7884D9D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74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74"/>
            <ac:spMk id="2" creationId="{AB10A542-D3AD-BB5E-8292-417491C03113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75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75"/>
            <ac:spMk id="2" creationId="{5A4833DE-E995-1E89-3D08-25CDA1A23A7D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76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76"/>
            <ac:spMk id="2" creationId="{CBC6AE30-DCB5-75F7-8B41-70DEA8290195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77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77"/>
            <ac:spMk id="2" creationId="{95C64C71-D54A-8861-D316-8DB7367C16F9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78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78"/>
            <ac:spMk id="2" creationId="{EDDD54D0-A55C-F0F7-7D14-AF5AB16CAE52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79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79"/>
            <ac:spMk id="2" creationId="{18F0A8BD-A5F4-44E4-472E-5DBA2BEEB872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80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80"/>
            <ac:spMk id="2" creationId="{E545EC42-A9AE-CD1C-E5C2-A85760EC236F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81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81"/>
            <ac:spMk id="2" creationId="{2671D649-B2CE-52A9-AB4F-CA5C1E7DF4AA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82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82"/>
            <ac:spMk id="2" creationId="{0D583BDF-D888-C840-38C5-66BD9CCF57F8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83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83"/>
            <ac:spMk id="2" creationId="{29E607C8-32BA-DF94-337E-57D794C4D618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0" sldId="284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0" sldId="284"/>
            <ac:spMk id="2" creationId="{C278AA55-064A-4BBB-DE5C-42D9350A1110}"/>
          </ac:spMkLst>
        </pc:spChg>
      </pc:sldChg>
      <pc:sldChg chg="delSp modSp">
        <pc:chgData name="Victoria Helena Nicolay - victoria.nicolay@studio.unibo.it" userId="S::victoria.nicolay@studio.unibo.it::a23dde77-ee6d-40c3-8146-cb683017963a" providerId="AD" clId="Web-{010C77A4-A4D4-755E-4FB8-F440D7ACC821}" dt="2023-08-24T11:11:32.651" v="3" actId="20577"/>
        <pc:sldMkLst>
          <pc:docMk/>
          <pc:sldMk cId="2226988453" sldId="287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2.323" v="0"/>
          <ac:spMkLst>
            <pc:docMk/>
            <pc:sldMk cId="2226988453" sldId="287"/>
            <ac:spMk id="2" creationId="{943852AA-D1E9-6775-8203-CFC94949FDAA}"/>
          </ac:spMkLst>
        </pc:spChg>
        <pc:spChg chg="mod">
          <ac:chgData name="Victoria Helena Nicolay - victoria.nicolay@studio.unibo.it" userId="S::victoria.nicolay@studio.unibo.it::a23dde77-ee6d-40c3-8146-cb683017963a" providerId="AD" clId="Web-{010C77A4-A4D4-755E-4FB8-F440D7ACC821}" dt="2023-08-24T11:11:32.651" v="3" actId="20577"/>
          <ac:spMkLst>
            <pc:docMk/>
            <pc:sldMk cId="2226988453" sldId="287"/>
            <ac:spMk id="5" creationId="{7B79452E-2EB2-C680-E3DC-894EE69A47EA}"/>
          </ac:spMkLst>
        </pc:spChg>
      </pc:sldChg>
      <pc:sldChg chg="delSp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kLst>
          <pc:docMk/>
          <pc:sldMk cId="1757761348" sldId="289"/>
        </pc:sldMkLst>
        <pc:spChg chg="del">
          <ac:chgData name="Victoria Helena Nicolay - victoria.nicolay@studio.unibo.it" userId="S::victoria.nicolay@studio.unibo.it::a23dde77-ee6d-40c3-8146-cb683017963a" providerId="AD" clId="Web-{010C77A4-A4D4-755E-4FB8-F440D7ACC821}" dt="2023-08-24T11:11:16.901" v="2"/>
          <ac:spMkLst>
            <pc:docMk/>
            <pc:sldMk cId="1757761348" sldId="289"/>
            <ac:spMk id="2" creationId="{9FADD47D-48AC-9870-0120-C4B1C1460A56}"/>
          </ac:spMkLst>
        </pc:spChg>
      </pc:sldChg>
      <pc:sldMasterChg chg="mod modSldLayout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asterMkLst>
          <pc:docMk/>
          <pc:sldMasterMk cId="0" sldId="2147483648"/>
        </pc:sldMasterMkLst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49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50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51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52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53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54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55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56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57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58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59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60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48"/>
            <pc:sldLayoutMk cId="0" sldId="2147483661"/>
          </pc:sldLayoutMkLst>
        </pc:sldLayoutChg>
      </pc:sldMasterChg>
      <pc:sldMasterChg chg="mod modSldLayout">
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<pc:sldMasterMkLst>
          <pc:docMk/>
          <pc:sldMasterMk cId="0" sldId="2147483662"/>
        </pc:sldMasterMkLst>
        <pc:sldLayoutChg chg="mod">
          <pc:chgData name="Victoria Helena Nicolay - victoria.nicolay@studio.unibo.it" userId="S::victoria.nicolay@studio.unibo.it::a23dde77-ee6d-40c3-8146-cb683017963a" providerId="AD" clId="Web-{010C77A4-A4D4-755E-4FB8-F440D7ACC821}" dt="2023-08-24T11:11:16.901" v="2"/>
          <pc:sldLayoutMkLst>
            <pc:docMk/>
            <pc:sldMasterMk cId="0" sldId="2147483662"/>
            <pc:sldLayoutMk cId="0" sldId="2147483663"/>
          </pc:sldLayoutMkLst>
        </pc:sldLayoutChg>
      </pc:sldMasterChg>
    </pc:docChg>
  </pc:docChgLst>
  <pc:docChgLst>
    <pc:chgData name="Victoria Helena Nicolay" userId="S::victoria.nicolay2@unibo.it::ab3fb4dd-a60a-42ad-8f83-6dd7b1d68e79" providerId="AD" clId="Web-{4D12EED9-6EB7-0385-D852-639C29C37EAC}"/>
    <pc:docChg chg="modSld">
      <pc:chgData name="Victoria Helena Nicolay" userId="S::victoria.nicolay2@unibo.it::ab3fb4dd-a60a-42ad-8f83-6dd7b1d68e79" providerId="AD" clId="Web-{4D12EED9-6EB7-0385-D852-639C29C37EAC}" dt="2023-08-22T11:49:52.712" v="15" actId="1076"/>
      <pc:docMkLst>
        <pc:docMk/>
      </pc:docMkLst>
      <pc:sldChg chg="modSp">
        <pc:chgData name="Victoria Helena Nicolay" userId="S::victoria.nicolay2@unibo.it::ab3fb4dd-a60a-42ad-8f83-6dd7b1d68e79" providerId="AD" clId="Web-{4D12EED9-6EB7-0385-D852-639C29C37EAC}" dt="2023-08-22T11:47:50.441" v="1" actId="1076"/>
        <pc:sldMkLst>
          <pc:docMk/>
          <pc:sldMk cId="0" sldId="259"/>
        </pc:sldMkLst>
        <pc:graphicFrameChg chg="mod modGraphic">
          <ac:chgData name="Victoria Helena Nicolay" userId="S::victoria.nicolay2@unibo.it::ab3fb4dd-a60a-42ad-8f83-6dd7b1d68e79" providerId="AD" clId="Web-{4D12EED9-6EB7-0385-D852-639C29C37EAC}" dt="2023-08-22T11:47:50.441" v="1" actId="1076"/>
          <ac:graphicFrameMkLst>
            <pc:docMk/>
            <pc:sldMk cId="0" sldId="259"/>
            <ac:graphicFrameMk id="133" creationId="{00000000-0000-0000-0000-000000000000}"/>
          </ac:graphicFrameMkLst>
        </pc:graphicFrameChg>
      </pc:sldChg>
      <pc:sldChg chg="modSp">
        <pc:chgData name="Victoria Helena Nicolay" userId="S::victoria.nicolay2@unibo.it::ab3fb4dd-a60a-42ad-8f83-6dd7b1d68e79" providerId="AD" clId="Web-{4D12EED9-6EB7-0385-D852-639C29C37EAC}" dt="2023-08-22T11:48:14.864" v="4" actId="1076"/>
        <pc:sldMkLst>
          <pc:docMk/>
          <pc:sldMk cId="0" sldId="260"/>
        </pc:sldMkLst>
        <pc:spChg chg="mod">
          <ac:chgData name="Victoria Helena Nicolay" userId="S::victoria.nicolay2@unibo.it::ab3fb4dd-a60a-42ad-8f83-6dd7b1d68e79" providerId="AD" clId="Web-{4D12EED9-6EB7-0385-D852-639C29C37EAC}" dt="2023-08-22T11:48:14.864" v="4" actId="1076"/>
          <ac:spMkLst>
            <pc:docMk/>
            <pc:sldMk cId="0" sldId="260"/>
            <ac:spMk id="146" creationId="{00000000-0000-0000-0000-000000000000}"/>
          </ac:spMkLst>
        </pc:spChg>
        <pc:cxnChg chg="mod">
          <ac:chgData name="Victoria Helena Nicolay" userId="S::victoria.nicolay2@unibo.it::ab3fb4dd-a60a-42ad-8f83-6dd7b1d68e79" providerId="AD" clId="Web-{4D12EED9-6EB7-0385-D852-639C29C37EAC}" dt="2023-08-22T11:48:11.208" v="3" actId="1076"/>
          <ac:cxnSpMkLst>
            <pc:docMk/>
            <pc:sldMk cId="0" sldId="260"/>
            <ac:cxnSpMk id="148" creationId="{00000000-0000-0000-0000-000000000000}"/>
          </ac:cxnSpMkLst>
        </pc:cxnChg>
      </pc:sldChg>
      <pc:sldChg chg="modSp">
        <pc:chgData name="Victoria Helena Nicolay" userId="S::victoria.nicolay2@unibo.it::ab3fb4dd-a60a-42ad-8f83-6dd7b1d68e79" providerId="AD" clId="Web-{4D12EED9-6EB7-0385-D852-639C29C37EAC}" dt="2023-08-22T11:48:33.428" v="5" actId="1076"/>
        <pc:sldMkLst>
          <pc:docMk/>
          <pc:sldMk cId="0" sldId="264"/>
        </pc:sldMkLst>
        <pc:spChg chg="mod">
          <ac:chgData name="Victoria Helena Nicolay" userId="S::victoria.nicolay2@unibo.it::ab3fb4dd-a60a-42ad-8f83-6dd7b1d68e79" providerId="AD" clId="Web-{4D12EED9-6EB7-0385-D852-639C29C37EAC}" dt="2023-08-22T11:48:33.428" v="5" actId="1076"/>
          <ac:spMkLst>
            <pc:docMk/>
            <pc:sldMk cId="0" sldId="264"/>
            <ac:spMk id="197" creationId="{00000000-0000-0000-0000-000000000000}"/>
          </ac:spMkLst>
        </pc:spChg>
      </pc:sldChg>
      <pc:sldChg chg="modSp">
        <pc:chgData name="Victoria Helena Nicolay" userId="S::victoria.nicolay2@unibo.it::ab3fb4dd-a60a-42ad-8f83-6dd7b1d68e79" providerId="AD" clId="Web-{4D12EED9-6EB7-0385-D852-639C29C37EAC}" dt="2023-08-22T11:48:45.881" v="6" actId="1076"/>
        <pc:sldMkLst>
          <pc:docMk/>
          <pc:sldMk cId="0" sldId="265"/>
        </pc:sldMkLst>
        <pc:spChg chg="mod">
          <ac:chgData name="Victoria Helena Nicolay" userId="S::victoria.nicolay2@unibo.it::ab3fb4dd-a60a-42ad-8f83-6dd7b1d68e79" providerId="AD" clId="Web-{4D12EED9-6EB7-0385-D852-639C29C37EAC}" dt="2023-08-22T11:48:45.881" v="6" actId="1076"/>
          <ac:spMkLst>
            <pc:docMk/>
            <pc:sldMk cId="0" sldId="265"/>
            <ac:spMk id="206" creationId="{00000000-0000-0000-0000-000000000000}"/>
          </ac:spMkLst>
        </pc:spChg>
      </pc:sldChg>
      <pc:sldChg chg="modSp">
        <pc:chgData name="Victoria Helena Nicolay" userId="S::victoria.nicolay2@unibo.it::ab3fb4dd-a60a-42ad-8f83-6dd7b1d68e79" providerId="AD" clId="Web-{4D12EED9-6EB7-0385-D852-639C29C37EAC}" dt="2023-08-22T11:49:01.991" v="10" actId="1076"/>
        <pc:sldMkLst>
          <pc:docMk/>
          <pc:sldMk cId="0" sldId="266"/>
        </pc:sldMkLst>
        <pc:spChg chg="mod">
          <ac:chgData name="Victoria Helena Nicolay" userId="S::victoria.nicolay2@unibo.it::ab3fb4dd-a60a-42ad-8f83-6dd7b1d68e79" providerId="AD" clId="Web-{4D12EED9-6EB7-0385-D852-639C29C37EAC}" dt="2023-08-22T11:48:57.632" v="8" actId="1076"/>
          <ac:spMkLst>
            <pc:docMk/>
            <pc:sldMk cId="0" sldId="266"/>
            <ac:spMk id="212" creationId="{00000000-0000-0000-0000-000000000000}"/>
          </ac:spMkLst>
        </pc:spChg>
        <pc:spChg chg="mod">
          <ac:chgData name="Victoria Helena Nicolay" userId="S::victoria.nicolay2@unibo.it::ab3fb4dd-a60a-42ad-8f83-6dd7b1d68e79" providerId="AD" clId="Web-{4D12EED9-6EB7-0385-D852-639C29C37EAC}" dt="2023-08-22T11:49:01.991" v="10" actId="1076"/>
          <ac:spMkLst>
            <pc:docMk/>
            <pc:sldMk cId="0" sldId="266"/>
            <ac:spMk id="215" creationId="{00000000-0000-0000-0000-000000000000}"/>
          </ac:spMkLst>
        </pc:spChg>
      </pc:sldChg>
      <pc:sldChg chg="modSp">
        <pc:chgData name="Victoria Helena Nicolay" userId="S::victoria.nicolay2@unibo.it::ab3fb4dd-a60a-42ad-8f83-6dd7b1d68e79" providerId="AD" clId="Web-{4D12EED9-6EB7-0385-D852-639C29C37EAC}" dt="2023-08-22T11:49:52.712" v="15" actId="1076"/>
        <pc:sldMkLst>
          <pc:docMk/>
          <pc:sldMk cId="0" sldId="279"/>
        </pc:sldMkLst>
        <pc:spChg chg="mod">
          <ac:chgData name="Victoria Helena Nicolay" userId="S::victoria.nicolay2@unibo.it::ab3fb4dd-a60a-42ad-8f83-6dd7b1d68e79" providerId="AD" clId="Web-{4D12EED9-6EB7-0385-D852-639C29C37EAC}" dt="2023-08-22T11:49:52.712" v="15" actId="1076"/>
          <ac:spMkLst>
            <pc:docMk/>
            <pc:sldMk cId="0" sldId="279"/>
            <ac:spMk id="334" creationId="{00000000-0000-0000-0000-000000000000}"/>
          </ac:spMkLst>
        </pc:spChg>
      </pc:sldChg>
    </pc:docChg>
  </pc:docChgLst>
  <pc:docChgLst>
    <pc:chgData name="Eleonora Grimandi" userId="071a8cce-b13d-4d24-82da-df3c031ad510" providerId="ADAL" clId="{F7F425AC-F91F-49A4-8CDB-9FB5806D4D84}"/>
    <pc:docChg chg="custSel delSld modSld sldOrd">
      <pc:chgData name="Eleonora Grimandi" userId="071a8cce-b13d-4d24-82da-df3c031ad510" providerId="ADAL" clId="{F7F425AC-F91F-49A4-8CDB-9FB5806D4D84}" dt="2023-08-23T09:17:28.372" v="145" actId="1076"/>
      <pc:docMkLst>
        <pc:docMk/>
      </pc:docMkLst>
      <pc:sldChg chg="modSp mod">
        <pc:chgData name="Eleonora Grimandi" userId="071a8cce-b13d-4d24-82da-df3c031ad510" providerId="ADAL" clId="{F7F425AC-F91F-49A4-8CDB-9FB5806D4D84}" dt="2023-08-23T08:12:22.990" v="5" actId="207"/>
        <pc:sldMkLst>
          <pc:docMk/>
          <pc:sldMk cId="0" sldId="257"/>
        </pc:sldMkLst>
        <pc:spChg chg="mod">
          <ac:chgData name="Eleonora Grimandi" userId="071a8cce-b13d-4d24-82da-df3c031ad510" providerId="ADAL" clId="{F7F425AC-F91F-49A4-8CDB-9FB5806D4D84}" dt="2023-08-23T08:12:22.990" v="5" actId="207"/>
          <ac:spMkLst>
            <pc:docMk/>
            <pc:sldMk cId="0" sldId="257"/>
            <ac:spMk id="117" creationId="{00000000-0000-0000-0000-000000000000}"/>
          </ac:spMkLst>
        </pc:spChg>
      </pc:sldChg>
      <pc:sldChg chg="modSp mod">
        <pc:chgData name="Eleonora Grimandi" userId="071a8cce-b13d-4d24-82da-df3c031ad510" providerId="ADAL" clId="{F7F425AC-F91F-49A4-8CDB-9FB5806D4D84}" dt="2023-08-23T09:09:06.384" v="137" actId="13926"/>
        <pc:sldMkLst>
          <pc:docMk/>
          <pc:sldMk cId="0" sldId="258"/>
        </pc:sldMkLst>
        <pc:spChg chg="mod">
          <ac:chgData name="Eleonora Grimandi" userId="071a8cce-b13d-4d24-82da-df3c031ad510" providerId="ADAL" clId="{F7F425AC-F91F-49A4-8CDB-9FB5806D4D84}" dt="2023-08-23T09:09:06.384" v="137" actId="13926"/>
          <ac:spMkLst>
            <pc:docMk/>
            <pc:sldMk cId="0" sldId="258"/>
            <ac:spMk id="126" creationId="{00000000-0000-0000-0000-000000000000}"/>
          </ac:spMkLst>
        </pc:spChg>
      </pc:sldChg>
      <pc:sldChg chg="modSp mod">
        <pc:chgData name="Eleonora Grimandi" userId="071a8cce-b13d-4d24-82da-df3c031ad510" providerId="ADAL" clId="{F7F425AC-F91F-49A4-8CDB-9FB5806D4D84}" dt="2023-08-23T08:22:19.325" v="7" actId="20577"/>
        <pc:sldMkLst>
          <pc:docMk/>
          <pc:sldMk cId="0" sldId="265"/>
        </pc:sldMkLst>
        <pc:spChg chg="mod">
          <ac:chgData name="Eleonora Grimandi" userId="071a8cce-b13d-4d24-82da-df3c031ad510" providerId="ADAL" clId="{F7F425AC-F91F-49A4-8CDB-9FB5806D4D84}" dt="2023-08-23T08:22:19.325" v="7" actId="20577"/>
          <ac:spMkLst>
            <pc:docMk/>
            <pc:sldMk cId="0" sldId="265"/>
            <ac:spMk id="202" creationId="{00000000-0000-0000-0000-000000000000}"/>
          </ac:spMkLst>
        </pc:spChg>
      </pc:sldChg>
      <pc:sldChg chg="modSp mod">
        <pc:chgData name="Eleonora Grimandi" userId="071a8cce-b13d-4d24-82da-df3c031ad510" providerId="ADAL" clId="{F7F425AC-F91F-49A4-8CDB-9FB5806D4D84}" dt="2023-08-23T08:24:38.196" v="10" actId="115"/>
        <pc:sldMkLst>
          <pc:docMk/>
          <pc:sldMk cId="0" sldId="267"/>
        </pc:sldMkLst>
        <pc:spChg chg="mod">
          <ac:chgData name="Eleonora Grimandi" userId="071a8cce-b13d-4d24-82da-df3c031ad510" providerId="ADAL" clId="{F7F425AC-F91F-49A4-8CDB-9FB5806D4D84}" dt="2023-08-23T08:24:38.196" v="10" actId="115"/>
          <ac:spMkLst>
            <pc:docMk/>
            <pc:sldMk cId="0" sldId="267"/>
            <ac:spMk id="220" creationId="{00000000-0000-0000-0000-000000000000}"/>
          </ac:spMkLst>
        </pc:spChg>
        <pc:spChg chg="mod">
          <ac:chgData name="Eleonora Grimandi" userId="071a8cce-b13d-4d24-82da-df3c031ad510" providerId="ADAL" clId="{F7F425AC-F91F-49A4-8CDB-9FB5806D4D84}" dt="2023-08-23T08:24:10.540" v="8" actId="13926"/>
          <ac:spMkLst>
            <pc:docMk/>
            <pc:sldMk cId="0" sldId="267"/>
            <ac:spMk id="221" creationId="{00000000-0000-0000-0000-000000000000}"/>
          </ac:spMkLst>
        </pc:spChg>
      </pc:sldChg>
      <pc:sldChg chg="del">
        <pc:chgData name="Eleonora Grimandi" userId="071a8cce-b13d-4d24-82da-df3c031ad510" providerId="ADAL" clId="{F7F425AC-F91F-49A4-8CDB-9FB5806D4D84}" dt="2023-08-23T09:10:32.369" v="140" actId="2696"/>
        <pc:sldMkLst>
          <pc:docMk/>
          <pc:sldMk cId="0" sldId="268"/>
        </pc:sldMkLst>
      </pc:sldChg>
      <pc:sldChg chg="modSp mod">
        <pc:chgData name="Eleonora Grimandi" userId="071a8cce-b13d-4d24-82da-df3c031ad510" providerId="ADAL" clId="{F7F425AC-F91F-49A4-8CDB-9FB5806D4D84}" dt="2023-08-23T08:30:15.899" v="21" actId="20577"/>
        <pc:sldMkLst>
          <pc:docMk/>
          <pc:sldMk cId="0" sldId="273"/>
        </pc:sldMkLst>
        <pc:spChg chg="mod">
          <ac:chgData name="Eleonora Grimandi" userId="071a8cce-b13d-4d24-82da-df3c031ad510" providerId="ADAL" clId="{F7F425AC-F91F-49A4-8CDB-9FB5806D4D84}" dt="2023-08-23T08:30:02.653" v="15" actId="13926"/>
          <ac:spMkLst>
            <pc:docMk/>
            <pc:sldMk cId="0" sldId="273"/>
            <ac:spMk id="281" creationId="{00000000-0000-0000-0000-000000000000}"/>
          </ac:spMkLst>
        </pc:spChg>
        <pc:spChg chg="mod">
          <ac:chgData name="Eleonora Grimandi" userId="071a8cce-b13d-4d24-82da-df3c031ad510" providerId="ADAL" clId="{F7F425AC-F91F-49A4-8CDB-9FB5806D4D84}" dt="2023-08-23T08:30:15.899" v="21" actId="20577"/>
          <ac:spMkLst>
            <pc:docMk/>
            <pc:sldMk cId="0" sldId="273"/>
            <ac:spMk id="282" creationId="{00000000-0000-0000-0000-000000000000}"/>
          </ac:spMkLst>
        </pc:spChg>
      </pc:sldChg>
      <pc:sldChg chg="addSp delSp modSp mod">
        <pc:chgData name="Eleonora Grimandi" userId="071a8cce-b13d-4d24-82da-df3c031ad510" providerId="ADAL" clId="{F7F425AC-F91F-49A4-8CDB-9FB5806D4D84}" dt="2023-08-23T09:17:28.372" v="145" actId="1076"/>
        <pc:sldMkLst>
          <pc:docMk/>
          <pc:sldMk cId="0" sldId="280"/>
        </pc:sldMkLst>
        <pc:picChg chg="del mod">
          <ac:chgData name="Eleonora Grimandi" userId="071a8cce-b13d-4d24-82da-df3c031ad510" providerId="ADAL" clId="{F7F425AC-F91F-49A4-8CDB-9FB5806D4D84}" dt="2023-08-23T09:17:05.499" v="142" actId="478"/>
          <ac:picMkLst>
            <pc:docMk/>
            <pc:sldMk cId="0" sldId="280"/>
            <ac:picMk id="3" creationId="{6CC8C3A4-9B37-3EFA-416E-F54C706644AB}"/>
          </ac:picMkLst>
        </pc:picChg>
        <pc:picChg chg="add mod">
          <ac:chgData name="Eleonora Grimandi" userId="071a8cce-b13d-4d24-82da-df3c031ad510" providerId="ADAL" clId="{F7F425AC-F91F-49A4-8CDB-9FB5806D4D84}" dt="2023-08-23T09:17:28.372" v="145" actId="1076"/>
          <ac:picMkLst>
            <pc:docMk/>
            <pc:sldMk cId="0" sldId="280"/>
            <ac:picMk id="4" creationId="{F47039EC-FE61-7806-480E-8FE763812A77}"/>
          </ac:picMkLst>
        </pc:picChg>
      </pc:sldChg>
      <pc:sldChg chg="modSp mod">
        <pc:chgData name="Eleonora Grimandi" userId="071a8cce-b13d-4d24-82da-df3c031ad510" providerId="ADAL" clId="{F7F425AC-F91F-49A4-8CDB-9FB5806D4D84}" dt="2023-08-23T08:53:25.290" v="33" actId="20577"/>
        <pc:sldMkLst>
          <pc:docMk/>
          <pc:sldMk cId="0" sldId="282"/>
        </pc:sldMkLst>
        <pc:spChg chg="mod">
          <ac:chgData name="Eleonora Grimandi" userId="071a8cce-b13d-4d24-82da-df3c031ad510" providerId="ADAL" clId="{F7F425AC-F91F-49A4-8CDB-9FB5806D4D84}" dt="2023-08-23T08:53:25.290" v="33" actId="20577"/>
          <ac:spMkLst>
            <pc:docMk/>
            <pc:sldMk cId="0" sldId="282"/>
            <ac:spMk id="366" creationId="{00000000-0000-0000-0000-000000000000}"/>
          </ac:spMkLst>
        </pc:spChg>
      </pc:sldChg>
      <pc:sldChg chg="addSp modSp mod">
        <pc:chgData name="Eleonora Grimandi" userId="071a8cce-b13d-4d24-82da-df3c031ad510" providerId="ADAL" clId="{F7F425AC-F91F-49A4-8CDB-9FB5806D4D84}" dt="2023-08-23T09:08:43.918" v="136" actId="14100"/>
        <pc:sldMkLst>
          <pc:docMk/>
          <pc:sldMk cId="2226988453" sldId="287"/>
        </pc:sldMkLst>
        <pc:spChg chg="mod">
          <ac:chgData name="Eleonora Grimandi" userId="071a8cce-b13d-4d24-82da-df3c031ad510" providerId="ADAL" clId="{F7F425AC-F91F-49A4-8CDB-9FB5806D4D84}" dt="2023-08-23T09:08:34.805" v="135" actId="1076"/>
          <ac:spMkLst>
            <pc:docMk/>
            <pc:sldMk cId="2226988453" sldId="287"/>
            <ac:spMk id="5" creationId="{7B79452E-2EB2-C680-E3DC-894EE69A47EA}"/>
          </ac:spMkLst>
        </pc:spChg>
        <pc:spChg chg="add mod">
          <ac:chgData name="Eleonora Grimandi" userId="071a8cce-b13d-4d24-82da-df3c031ad510" providerId="ADAL" clId="{F7F425AC-F91F-49A4-8CDB-9FB5806D4D84}" dt="2023-08-23T09:08:09.350" v="127" actId="1076"/>
          <ac:spMkLst>
            <pc:docMk/>
            <pc:sldMk cId="2226988453" sldId="287"/>
            <ac:spMk id="7" creationId="{51BA9EFC-5CC1-C37F-6FE9-15DE1795EB26}"/>
          </ac:spMkLst>
        </pc:spChg>
        <pc:spChg chg="add mod">
          <ac:chgData name="Eleonora Grimandi" userId="071a8cce-b13d-4d24-82da-df3c031ad510" providerId="ADAL" clId="{F7F425AC-F91F-49A4-8CDB-9FB5806D4D84}" dt="2023-08-23T09:08:17.408" v="132" actId="1037"/>
          <ac:spMkLst>
            <pc:docMk/>
            <pc:sldMk cId="2226988453" sldId="287"/>
            <ac:spMk id="9" creationId="{A3794E9F-C8C7-C75C-F93E-8207AD332EE0}"/>
          </ac:spMkLst>
        </pc:spChg>
        <pc:picChg chg="mod">
          <ac:chgData name="Eleonora Grimandi" userId="071a8cce-b13d-4d24-82da-df3c031ad510" providerId="ADAL" clId="{F7F425AC-F91F-49A4-8CDB-9FB5806D4D84}" dt="2023-08-23T09:08:43.918" v="136" actId="14100"/>
          <ac:picMkLst>
            <pc:docMk/>
            <pc:sldMk cId="2226988453" sldId="287"/>
            <ac:picMk id="3" creationId="{496FB041-57AE-40F1-BDE8-A32E7B932359}"/>
          </ac:picMkLst>
        </pc:picChg>
      </pc:sldChg>
      <pc:sldChg chg="ord">
        <pc:chgData name="Eleonora Grimandi" userId="071a8cce-b13d-4d24-82da-df3c031ad510" providerId="ADAL" clId="{F7F425AC-F91F-49A4-8CDB-9FB5806D4D84}" dt="2023-08-23T09:09:44.716" v="139"/>
        <pc:sldMkLst>
          <pc:docMk/>
          <pc:sldMk cId="1757761348" sldId="289"/>
        </pc:sldMkLst>
      </pc:sldChg>
    </pc:docChg>
  </pc:docChgLst>
  <pc:docChgLst>
    <pc:chgData name="Victoria Helena Nicolay - victoria.nicolay@studio.unibo.it" userId="S::victoria.nicolay@studio.unibo.it::a23dde77-ee6d-40c3-8146-cb683017963a" providerId="AD" clId="Web-{DEA6B8F7-86D9-BB89-AF32-69F45E40B8B0}"/>
    <pc:docChg chg="mod modSld modMainMaster">
      <pc:chgData name="Victoria Helena Nicolay - victoria.nicolay@studio.unibo.it" userId="S::victoria.nicolay@studio.unibo.it::a23dde77-ee6d-40c3-8146-cb683017963a" providerId="AD" clId="Web-{DEA6B8F7-86D9-BB89-AF32-69F45E40B8B0}" dt="2023-08-24T11:10:42.065" v="125"/>
      <pc:docMkLst>
        <pc:docMk/>
      </pc:docMkLst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24.315" v="117"/>
        <pc:sldMkLst>
          <pc:docMk/>
          <pc:sldMk cId="0" sldId="256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24.315" v="117"/>
          <ac:spMkLst>
            <pc:docMk/>
            <pc:sldMk cId="0" sldId="256"/>
            <ac:spMk id="2" creationId="{BCA7234C-50CE-0468-BD04-259B43598A63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57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57"/>
            <ac:spMk id="2" creationId="{14F22480-3806-3AD4-3826-69C46A6DB6D2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59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59"/>
            <ac:spMk id="2" creationId="{7889F04D-A053-0803-7CA5-3DF68A9DAF4C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60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60"/>
            <ac:spMk id="2" creationId="{05E3E0A1-414B-E059-248F-3E28C522201E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61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61"/>
            <ac:spMk id="2" creationId="{B01D314C-3D31-AA21-17ED-96503CB24F63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64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64"/>
            <ac:spMk id="2" creationId="{CA6ED216-B1C7-43E7-FFD1-0C3C133D5A75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65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65"/>
            <ac:spMk id="2" creationId="{D692D09D-DE72-3FF5-F625-5DE9706FA6D3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66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66"/>
            <ac:spMk id="2" creationId="{36FA0837-7617-3F2B-5DFB-CF0B1A7DA548}"/>
          </ac:spMkLst>
        </pc:spChg>
        <pc:spChg chg="mod">
          <ac:chgData name="Victoria Helena Nicolay - victoria.nicolay@studio.unibo.it" userId="S::victoria.nicolay@studio.unibo.it::a23dde77-ee6d-40c3-8146-cb683017963a" providerId="AD" clId="Web-{DEA6B8F7-86D9-BB89-AF32-69F45E40B8B0}" dt="2023-08-24T11:01:01.378" v="110" actId="20577"/>
          <ac:spMkLst>
            <pc:docMk/>
            <pc:sldMk cId="0" sldId="266"/>
            <ac:spMk id="211" creationId="{00000000-0000-0000-0000-000000000000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67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67"/>
            <ac:spMk id="2" creationId="{A1F5F935-44CE-7392-A360-01DC2246050C}"/>
          </ac:spMkLst>
        </pc:spChg>
      </pc:sldChg>
      <pc:sldChg chg="addSp del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69"/>
        </pc:sldMkLst>
        <pc:spChg chg="add del mod">
          <ac:chgData name="Victoria Helena Nicolay - victoria.nicolay@studio.unibo.it" userId="S::victoria.nicolay@studio.unibo.it::a23dde77-ee6d-40c3-8146-cb683017963a" providerId="AD" clId="Web-{DEA6B8F7-86D9-BB89-AF32-69F45E40B8B0}" dt="2023-08-24T11:10:11.361" v="116"/>
          <ac:spMkLst>
            <pc:docMk/>
            <pc:sldMk cId="0" sldId="269"/>
            <ac:spMk id="4" creationId="{BA492CBD-BE0E-4614-4EAC-4CE15C2B6061}"/>
          </ac:spMkLst>
        </pc:spChg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69"/>
            <ac:spMk id="5" creationId="{C883FBDB-A90C-53F4-C884-7C0E0D3CD2BE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70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70"/>
            <ac:spMk id="2" creationId="{2EE51719-EF3A-95BB-83F0-C74801879899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72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72"/>
            <ac:spMk id="2" creationId="{7A9835A5-1003-7CC0-34FC-7E2C5CC0D4E0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73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73"/>
            <ac:spMk id="2" creationId="{C896A2D8-9FD9-9CE3-138C-E374E7884D9D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74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74"/>
            <ac:spMk id="2" creationId="{AB10A542-D3AD-BB5E-8292-417491C03113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75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75"/>
            <ac:spMk id="2" creationId="{5A4833DE-E995-1E89-3D08-25CDA1A23A7D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76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76"/>
            <ac:spMk id="2" creationId="{CBC6AE30-DCB5-75F7-8B41-70DEA8290195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77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77"/>
            <ac:spMk id="2" creationId="{95C64C71-D54A-8861-D316-8DB7367C16F9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78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78"/>
            <ac:spMk id="2" creationId="{EDDD54D0-A55C-F0F7-7D14-AF5AB16CAE52}"/>
          </ac:spMkLst>
        </pc:spChg>
      </pc:sldChg>
      <pc:sldChg chg="addSp modSp addCm delCm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79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79"/>
            <ac:spMk id="2" creationId="{18F0A8BD-A5F4-44E4-472E-5DBA2BEEB872}"/>
          </ac:spMkLst>
        </pc:spChg>
        <pc:spChg chg="mod">
          <ac:chgData name="Victoria Helena Nicolay - victoria.nicolay@studio.unibo.it" userId="S::victoria.nicolay@studio.unibo.it::a23dde77-ee6d-40c3-8146-cb683017963a" providerId="AD" clId="Web-{DEA6B8F7-86D9-BB89-AF32-69F45E40B8B0}" dt="2023-08-24T11:07:55.936" v="113" actId="20577"/>
          <ac:spMkLst>
            <pc:docMk/>
            <pc:sldMk cId="0" sldId="279"/>
            <ac:spMk id="333" creationId="{00000000-0000-0000-0000-000000000000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80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80"/>
            <ac:spMk id="2" creationId="{E545EC42-A9AE-CD1C-E5C2-A85760EC236F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81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81"/>
            <ac:spMk id="2" creationId="{2671D649-B2CE-52A9-AB4F-CA5C1E7DF4AA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82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82"/>
            <ac:spMk id="2" creationId="{0D583BDF-D888-C840-38C5-66BD9CCF57F8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83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83"/>
            <ac:spMk id="2" creationId="{29E607C8-32BA-DF94-337E-57D794C4D618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0" sldId="284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0" sldId="284"/>
            <ac:spMk id="2" creationId="{C278AA55-064A-4BBB-DE5C-42D9350A1110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2226988453" sldId="287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2226988453" sldId="287"/>
            <ac:spMk id="2" creationId="{943852AA-D1E9-6775-8203-CFC94949FDAA}"/>
          </ac:spMkLst>
        </pc:spChg>
      </pc:sldChg>
      <pc:sldChg chg="addSp modSp">
        <pc:chgData name="Victoria Helena Nicolay - victoria.nicolay@studio.unibo.it" userId="S::victoria.nicolay@studio.unibo.it::a23dde77-ee6d-40c3-8146-cb683017963a" providerId="AD" clId="Web-{DEA6B8F7-86D9-BB89-AF32-69F45E40B8B0}" dt="2023-08-24T11:10:32.174" v="119"/>
        <pc:sldMkLst>
          <pc:docMk/>
          <pc:sldMk cId="1757761348" sldId="289"/>
        </pc:sldMkLst>
        <pc:spChg chg="add mod">
          <ac:chgData name="Victoria Helena Nicolay - victoria.nicolay@studio.unibo.it" userId="S::victoria.nicolay@studio.unibo.it::a23dde77-ee6d-40c3-8146-cb683017963a" providerId="AD" clId="Web-{DEA6B8F7-86D9-BB89-AF32-69F45E40B8B0}" dt="2023-08-24T11:10:32.174" v="119"/>
          <ac:spMkLst>
            <pc:docMk/>
            <pc:sldMk cId="1757761348" sldId="289"/>
            <ac:spMk id="2" creationId="{9FADD47D-48AC-9870-0120-C4B1C1460A56}"/>
          </ac:spMkLst>
        </pc:spChg>
      </pc:sldChg>
      <pc:sldMasterChg chg="mod modSldLayout">
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<pc:sldMasterMkLst>
          <pc:docMk/>
          <pc:sldMasterMk cId="0" sldId="2147483648"/>
        </pc:sldMasterMkLst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49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50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51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52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53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54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55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56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57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58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59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60"/>
          </pc:sldLayoutMkLst>
        </pc:sldLayoutChg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48"/>
            <pc:sldLayoutMk cId="0" sldId="2147483661"/>
          </pc:sldLayoutMkLst>
        </pc:sldLayoutChg>
      </pc:sldMasterChg>
      <pc:sldMasterChg chg="mod modSldLayout">
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<pc:sldMasterMkLst>
          <pc:docMk/>
          <pc:sldMasterMk cId="0" sldId="2147483662"/>
        </pc:sldMasterMkLst>
        <pc:sldLayoutChg chg="mod">
          <pc:chgData name="Victoria Helena Nicolay - victoria.nicolay@studio.unibo.it" userId="S::victoria.nicolay@studio.unibo.it::a23dde77-ee6d-40c3-8146-cb683017963a" providerId="AD" clId="Web-{DEA6B8F7-86D9-BB89-AF32-69F45E40B8B0}" dt="2023-08-24T11:10:42.065" v="125"/>
          <pc:sldLayoutMkLst>
            <pc:docMk/>
            <pc:sldMasterMk cId="0" sldId="2147483662"/>
            <pc:sldLayoutMk cId="0" sldId="2147483663"/>
          </pc:sldLayoutMkLst>
        </pc:sldLayoutChg>
      </pc:sldMasterChg>
    </pc:docChg>
  </pc:docChgLst>
  <pc:docChgLst>
    <pc:chgData name="Eleonora Grimandi" userId="S::eleonora.grimandi2@unibo.it::071a8cce-b13d-4d24-82da-df3c031ad510" providerId="AD" clId="Web-{2F414188-A0C9-4E7C-9E06-0B86846AB055}"/>
    <pc:docChg chg="modSld">
      <pc:chgData name="Eleonora Grimandi" userId="S::eleonora.grimandi2@unibo.it::071a8cce-b13d-4d24-82da-df3c031ad510" providerId="AD" clId="Web-{2F414188-A0C9-4E7C-9E06-0B86846AB055}" dt="2024-09-24T11:32:53.923" v="3" actId="20577"/>
      <pc:docMkLst>
        <pc:docMk/>
      </pc:docMkLst>
      <pc:sldChg chg="modSp">
        <pc:chgData name="Eleonora Grimandi" userId="S::eleonora.grimandi2@unibo.it::071a8cce-b13d-4d24-82da-df3c031ad510" providerId="AD" clId="Web-{2F414188-A0C9-4E7C-9E06-0B86846AB055}" dt="2024-09-24T11:32:53.923" v="3" actId="20577"/>
        <pc:sldMkLst>
          <pc:docMk/>
          <pc:sldMk cId="1401139998" sldId="293"/>
        </pc:sldMkLst>
        <pc:spChg chg="mod">
          <ac:chgData name="Eleonora Grimandi" userId="S::eleonora.grimandi2@unibo.it::071a8cce-b13d-4d24-82da-df3c031ad510" providerId="AD" clId="Web-{2F414188-A0C9-4E7C-9E06-0B86846AB055}" dt="2024-09-24T11:32:53.923" v="3" actId="20577"/>
          <ac:spMkLst>
            <pc:docMk/>
            <pc:sldMk cId="1401139998" sldId="293"/>
            <ac:spMk id="202" creationId="{00000000-0000-0000-0000-000000000000}"/>
          </ac:spMkLst>
        </pc:spChg>
      </pc:sldChg>
      <pc:sldChg chg="modSp">
        <pc:chgData name="Eleonora Grimandi" userId="S::eleonora.grimandi2@unibo.it::071a8cce-b13d-4d24-82da-df3c031ad510" providerId="AD" clId="Web-{2F414188-A0C9-4E7C-9E06-0B86846AB055}" dt="2024-09-24T11:32:41.658" v="1" actId="20577"/>
        <pc:sldMkLst>
          <pc:docMk/>
          <pc:sldMk cId="2174419692" sldId="294"/>
        </pc:sldMkLst>
        <pc:spChg chg="mod">
          <ac:chgData name="Eleonora Grimandi" userId="S::eleonora.grimandi2@unibo.it::071a8cce-b13d-4d24-82da-df3c031ad510" providerId="AD" clId="Web-{2F414188-A0C9-4E7C-9E06-0B86846AB055}" dt="2024-09-24T11:32:41.658" v="1" actId="20577"/>
          <ac:spMkLst>
            <pc:docMk/>
            <pc:sldMk cId="2174419692" sldId="294"/>
            <ac:spMk id="202" creationId="{00000000-0000-0000-0000-000000000000}"/>
          </ac:spMkLst>
        </pc:spChg>
      </pc:sldChg>
    </pc:docChg>
  </pc:docChgLst>
  <pc:docChgLst>
    <pc:chgData name="Victoria Helena Nicolay" userId="S::victoria.nicolay2@unibo.it::ab3fb4dd-a60a-42ad-8f83-6dd7b1d68e79" providerId="AD" clId="Web-{C999509A-7AF5-3056-7DBF-D2AD6037C797}"/>
    <pc:docChg chg="modSld">
      <pc:chgData name="Victoria Helena Nicolay" userId="S::victoria.nicolay2@unibo.it::ab3fb4dd-a60a-42ad-8f83-6dd7b1d68e79" providerId="AD" clId="Web-{C999509A-7AF5-3056-7DBF-D2AD6037C797}" dt="2023-08-23T09:36:09.989" v="12" actId="20577"/>
      <pc:docMkLst>
        <pc:docMk/>
      </pc:docMkLst>
      <pc:sldChg chg="modSp">
        <pc:chgData name="Victoria Helena Nicolay" userId="S::victoria.nicolay2@unibo.it::ab3fb4dd-a60a-42ad-8f83-6dd7b1d68e79" providerId="AD" clId="Web-{C999509A-7AF5-3056-7DBF-D2AD6037C797}" dt="2023-08-23T09:33:40.142" v="8" actId="20577"/>
        <pc:sldMkLst>
          <pc:docMk/>
          <pc:sldMk cId="0" sldId="260"/>
        </pc:sldMkLst>
        <pc:spChg chg="mod">
          <ac:chgData name="Victoria Helena Nicolay" userId="S::victoria.nicolay2@unibo.it::ab3fb4dd-a60a-42ad-8f83-6dd7b1d68e79" providerId="AD" clId="Web-{C999509A-7AF5-3056-7DBF-D2AD6037C797}" dt="2023-08-23T09:33:40.142" v="8" actId="20577"/>
          <ac:spMkLst>
            <pc:docMk/>
            <pc:sldMk cId="0" sldId="260"/>
            <ac:spMk id="146" creationId="{00000000-0000-0000-0000-000000000000}"/>
          </ac:spMkLst>
        </pc:spChg>
      </pc:sldChg>
      <pc:sldChg chg="modSp">
        <pc:chgData name="Victoria Helena Nicolay" userId="S::victoria.nicolay2@unibo.it::ab3fb4dd-a60a-42ad-8f83-6dd7b1d68e79" providerId="AD" clId="Web-{C999509A-7AF5-3056-7DBF-D2AD6037C797}" dt="2023-08-23T09:34:42.596" v="11" actId="20577"/>
        <pc:sldMkLst>
          <pc:docMk/>
          <pc:sldMk cId="0" sldId="273"/>
        </pc:sldMkLst>
        <pc:spChg chg="mod">
          <ac:chgData name="Victoria Helena Nicolay" userId="S::victoria.nicolay2@unibo.it::ab3fb4dd-a60a-42ad-8f83-6dd7b1d68e79" providerId="AD" clId="Web-{C999509A-7AF5-3056-7DBF-D2AD6037C797}" dt="2023-08-23T09:34:42.596" v="11" actId="20577"/>
          <ac:spMkLst>
            <pc:docMk/>
            <pc:sldMk cId="0" sldId="273"/>
            <ac:spMk id="281" creationId="{00000000-0000-0000-0000-000000000000}"/>
          </ac:spMkLst>
        </pc:spChg>
      </pc:sldChg>
      <pc:sldChg chg="modSp">
        <pc:chgData name="Victoria Helena Nicolay" userId="S::victoria.nicolay2@unibo.it::ab3fb4dd-a60a-42ad-8f83-6dd7b1d68e79" providerId="AD" clId="Web-{C999509A-7AF5-3056-7DBF-D2AD6037C797}" dt="2023-08-23T09:29:12.726" v="5" actId="20577"/>
        <pc:sldMkLst>
          <pc:docMk/>
          <pc:sldMk cId="0" sldId="274"/>
        </pc:sldMkLst>
        <pc:spChg chg="mod">
          <ac:chgData name="Victoria Helena Nicolay" userId="S::victoria.nicolay2@unibo.it::ab3fb4dd-a60a-42ad-8f83-6dd7b1d68e79" providerId="AD" clId="Web-{C999509A-7AF5-3056-7DBF-D2AD6037C797}" dt="2023-08-23T09:29:12.726" v="5" actId="20577"/>
          <ac:spMkLst>
            <pc:docMk/>
            <pc:sldMk cId="0" sldId="274"/>
            <ac:spMk id="289" creationId="{00000000-0000-0000-0000-000000000000}"/>
          </ac:spMkLst>
        </pc:spChg>
      </pc:sldChg>
      <pc:sldChg chg="modSp">
        <pc:chgData name="Victoria Helena Nicolay" userId="S::victoria.nicolay2@unibo.it::ab3fb4dd-a60a-42ad-8f83-6dd7b1d68e79" providerId="AD" clId="Web-{C999509A-7AF5-3056-7DBF-D2AD6037C797}" dt="2023-08-23T09:36:09.989" v="12" actId="20577"/>
        <pc:sldMkLst>
          <pc:docMk/>
          <pc:sldMk cId="0" sldId="282"/>
        </pc:sldMkLst>
        <pc:spChg chg="mod">
          <ac:chgData name="Victoria Helena Nicolay" userId="S::victoria.nicolay2@unibo.it::ab3fb4dd-a60a-42ad-8f83-6dd7b1d68e79" providerId="AD" clId="Web-{C999509A-7AF5-3056-7DBF-D2AD6037C797}" dt="2023-08-23T09:36:09.989" v="12" actId="20577"/>
          <ac:spMkLst>
            <pc:docMk/>
            <pc:sldMk cId="0" sldId="282"/>
            <ac:spMk id="366" creationId="{00000000-0000-0000-0000-000000000000}"/>
          </ac:spMkLst>
        </pc:spChg>
      </pc:sldChg>
    </pc:docChg>
  </pc:docChgLst>
  <pc:docChgLst>
    <pc:chgData name="Victoria Helena Nicolay" userId="S::victoria.nicolay2@unibo.it::ab3fb4dd-a60a-42ad-8f83-6dd7b1d68e79" providerId="AD" clId="Web-{7460A8E2-74E4-9395-3882-18319D817D62}"/>
    <pc:docChg chg="modSld">
      <pc:chgData name="Victoria Helena Nicolay" userId="S::victoria.nicolay2@unibo.it::ab3fb4dd-a60a-42ad-8f83-6dd7b1d68e79" providerId="AD" clId="Web-{7460A8E2-74E4-9395-3882-18319D817D62}" dt="2023-08-22T13:44:48.080" v="220" actId="1076"/>
      <pc:docMkLst>
        <pc:docMk/>
      </pc:docMkLst>
      <pc:sldChg chg="modSp">
        <pc:chgData name="Victoria Helena Nicolay" userId="S::victoria.nicolay2@unibo.it::ab3fb4dd-a60a-42ad-8f83-6dd7b1d68e79" providerId="AD" clId="Web-{7460A8E2-74E4-9395-3882-18319D817D62}" dt="2023-08-22T13:43:42.187" v="216" actId="20577"/>
        <pc:sldMkLst>
          <pc:docMk/>
          <pc:sldMk cId="0" sldId="257"/>
        </pc:sldMkLst>
        <pc:spChg chg="mod">
          <ac:chgData name="Victoria Helena Nicolay" userId="S::victoria.nicolay2@unibo.it::ab3fb4dd-a60a-42ad-8f83-6dd7b1d68e79" providerId="AD" clId="Web-{7460A8E2-74E4-9395-3882-18319D817D62}" dt="2023-08-22T13:43:42.187" v="216" actId="20577"/>
          <ac:spMkLst>
            <pc:docMk/>
            <pc:sldMk cId="0" sldId="257"/>
            <ac:spMk id="117" creationId="{00000000-0000-0000-0000-000000000000}"/>
          </ac:spMkLst>
        </pc:spChg>
      </pc:sldChg>
      <pc:sldChg chg="delCm">
        <pc:chgData name="Victoria Helena Nicolay" userId="S::victoria.nicolay2@unibo.it::ab3fb4dd-a60a-42ad-8f83-6dd7b1d68e79" providerId="AD" clId="Web-{7460A8E2-74E4-9395-3882-18319D817D62}" dt="2023-08-22T13:03:59.419" v="1"/>
        <pc:sldMkLst>
          <pc:docMk/>
          <pc:sldMk cId="0" sldId="258"/>
        </pc:sldMkLst>
      </pc:sldChg>
      <pc:sldChg chg="modSp delCm">
        <pc:chgData name="Victoria Helena Nicolay" userId="S::victoria.nicolay2@unibo.it::ab3fb4dd-a60a-42ad-8f83-6dd7b1d68e79" providerId="AD" clId="Web-{7460A8E2-74E4-9395-3882-18319D817D62}" dt="2023-08-22T13:12:03.166" v="38" actId="1076"/>
        <pc:sldMkLst>
          <pc:docMk/>
          <pc:sldMk cId="0" sldId="259"/>
        </pc:sldMkLst>
        <pc:spChg chg="mod">
          <ac:chgData name="Victoria Helena Nicolay" userId="S::victoria.nicolay2@unibo.it::ab3fb4dd-a60a-42ad-8f83-6dd7b1d68e79" providerId="AD" clId="Web-{7460A8E2-74E4-9395-3882-18319D817D62}" dt="2023-08-22T13:12:03.166" v="38" actId="1076"/>
          <ac:spMkLst>
            <pc:docMk/>
            <pc:sldMk cId="0" sldId="259"/>
            <ac:spMk id="138" creationId="{00000000-0000-0000-0000-000000000000}"/>
          </ac:spMkLst>
        </pc:spChg>
        <pc:graphicFrameChg chg="mod modGraphic">
          <ac:chgData name="Victoria Helena Nicolay" userId="S::victoria.nicolay2@unibo.it::ab3fb4dd-a60a-42ad-8f83-6dd7b1d68e79" providerId="AD" clId="Web-{7460A8E2-74E4-9395-3882-18319D817D62}" dt="2023-08-22T13:10:03.757" v="25" actId="1076"/>
          <ac:graphicFrameMkLst>
            <pc:docMk/>
            <pc:sldMk cId="0" sldId="259"/>
            <ac:graphicFrameMk id="133" creationId="{00000000-0000-0000-0000-000000000000}"/>
          </ac:graphicFrameMkLst>
        </pc:graphicFrameChg>
      </pc:sldChg>
      <pc:sldChg chg="modSp">
        <pc:chgData name="Victoria Helena Nicolay" userId="S::victoria.nicolay2@unibo.it::ab3fb4dd-a60a-42ad-8f83-6dd7b1d68e79" providerId="AD" clId="Web-{7460A8E2-74E4-9395-3882-18319D817D62}" dt="2023-08-22T13:09:49.100" v="23" actId="1076"/>
        <pc:sldMkLst>
          <pc:docMk/>
          <pc:sldMk cId="0" sldId="260"/>
        </pc:sldMkLst>
        <pc:spChg chg="mod">
          <ac:chgData name="Victoria Helena Nicolay" userId="S::victoria.nicolay2@unibo.it::ab3fb4dd-a60a-42ad-8f83-6dd7b1d68e79" providerId="AD" clId="Web-{7460A8E2-74E4-9395-3882-18319D817D62}" dt="2023-08-22T13:09:49.100" v="23" actId="1076"/>
          <ac:spMkLst>
            <pc:docMk/>
            <pc:sldMk cId="0" sldId="260"/>
            <ac:spMk id="146" creationId="{00000000-0000-0000-0000-000000000000}"/>
          </ac:spMkLst>
        </pc:spChg>
      </pc:sldChg>
      <pc:sldChg chg="modSp">
        <pc:chgData name="Victoria Helena Nicolay" userId="S::victoria.nicolay2@unibo.it::ab3fb4dd-a60a-42ad-8f83-6dd7b1d68e79" providerId="AD" clId="Web-{7460A8E2-74E4-9395-3882-18319D817D62}" dt="2023-08-22T13:09:35.991" v="22" actId="1076"/>
        <pc:sldMkLst>
          <pc:docMk/>
          <pc:sldMk cId="0" sldId="264"/>
        </pc:sldMkLst>
        <pc:spChg chg="mod">
          <ac:chgData name="Victoria Helena Nicolay" userId="S::victoria.nicolay2@unibo.it::ab3fb4dd-a60a-42ad-8f83-6dd7b1d68e79" providerId="AD" clId="Web-{7460A8E2-74E4-9395-3882-18319D817D62}" dt="2023-08-22T13:09:35.991" v="22" actId="1076"/>
          <ac:spMkLst>
            <pc:docMk/>
            <pc:sldMk cId="0" sldId="264"/>
            <ac:spMk id="197" creationId="{00000000-0000-0000-0000-000000000000}"/>
          </ac:spMkLst>
        </pc:spChg>
      </pc:sldChg>
      <pc:sldChg chg="modSp">
        <pc:chgData name="Victoria Helena Nicolay" userId="S::victoria.nicolay2@unibo.it::ab3fb4dd-a60a-42ad-8f83-6dd7b1d68e79" providerId="AD" clId="Web-{7460A8E2-74E4-9395-3882-18319D817D62}" dt="2023-08-22T13:16:58.221" v="76" actId="20577"/>
        <pc:sldMkLst>
          <pc:docMk/>
          <pc:sldMk cId="0" sldId="271"/>
        </pc:sldMkLst>
        <pc:spChg chg="mod">
          <ac:chgData name="Victoria Helena Nicolay" userId="S::victoria.nicolay2@unibo.it::ab3fb4dd-a60a-42ad-8f83-6dd7b1d68e79" providerId="AD" clId="Web-{7460A8E2-74E4-9395-3882-18319D817D62}" dt="2023-08-22T13:16:58.221" v="76" actId="20577"/>
          <ac:spMkLst>
            <pc:docMk/>
            <pc:sldMk cId="0" sldId="271"/>
            <ac:spMk id="252" creationId="{00000000-0000-0000-0000-000000000000}"/>
          </ac:spMkLst>
        </pc:spChg>
      </pc:sldChg>
      <pc:sldChg chg="modSp">
        <pc:chgData name="Victoria Helena Nicolay" userId="S::victoria.nicolay2@unibo.it::ab3fb4dd-a60a-42ad-8f83-6dd7b1d68e79" providerId="AD" clId="Web-{7460A8E2-74E4-9395-3882-18319D817D62}" dt="2023-08-22T13:29:45.852" v="126" actId="1076"/>
        <pc:sldMkLst>
          <pc:docMk/>
          <pc:sldMk cId="0" sldId="272"/>
        </pc:sldMkLst>
        <pc:picChg chg="mod">
          <ac:chgData name="Victoria Helena Nicolay" userId="S::victoria.nicolay2@unibo.it::ab3fb4dd-a60a-42ad-8f83-6dd7b1d68e79" providerId="AD" clId="Web-{7460A8E2-74E4-9395-3882-18319D817D62}" dt="2023-08-22T13:29:45.852" v="126" actId="1076"/>
          <ac:picMkLst>
            <pc:docMk/>
            <pc:sldMk cId="0" sldId="272"/>
            <ac:picMk id="267" creationId="{00000000-0000-0000-0000-000000000000}"/>
          </ac:picMkLst>
        </pc:picChg>
      </pc:sldChg>
      <pc:sldChg chg="modSp">
        <pc:chgData name="Victoria Helena Nicolay" userId="S::victoria.nicolay2@unibo.it::ab3fb4dd-a60a-42ad-8f83-6dd7b1d68e79" providerId="AD" clId="Web-{7460A8E2-74E4-9395-3882-18319D817D62}" dt="2023-08-22T13:43:52.453" v="217" actId="14100"/>
        <pc:sldMkLst>
          <pc:docMk/>
          <pc:sldMk cId="0" sldId="273"/>
        </pc:sldMkLst>
        <pc:spChg chg="mod">
          <ac:chgData name="Victoria Helena Nicolay" userId="S::victoria.nicolay2@unibo.it::ab3fb4dd-a60a-42ad-8f83-6dd7b1d68e79" providerId="AD" clId="Web-{7460A8E2-74E4-9395-3882-18319D817D62}" dt="2023-08-22T13:43:52.453" v="217" actId="14100"/>
          <ac:spMkLst>
            <pc:docMk/>
            <pc:sldMk cId="0" sldId="273"/>
            <ac:spMk id="281" creationId="{00000000-0000-0000-0000-000000000000}"/>
          </ac:spMkLst>
        </pc:spChg>
      </pc:sldChg>
      <pc:sldChg chg="modSp">
        <pc:chgData name="Victoria Helena Nicolay" userId="S::victoria.nicolay2@unibo.it::ab3fb4dd-a60a-42ad-8f83-6dd7b1d68e79" providerId="AD" clId="Web-{7460A8E2-74E4-9395-3882-18319D817D62}" dt="2023-08-22T13:44:48.080" v="220" actId="1076"/>
        <pc:sldMkLst>
          <pc:docMk/>
          <pc:sldMk cId="0" sldId="278"/>
        </pc:sldMkLst>
        <pc:picChg chg="mod">
          <ac:chgData name="Victoria Helena Nicolay" userId="S::victoria.nicolay2@unibo.it::ab3fb4dd-a60a-42ad-8f83-6dd7b1d68e79" providerId="AD" clId="Web-{7460A8E2-74E4-9395-3882-18319D817D62}" dt="2023-08-22T13:44:48.080" v="220" actId="1076"/>
          <ac:picMkLst>
            <pc:docMk/>
            <pc:sldMk cId="0" sldId="278"/>
            <ac:picMk id="328" creationId="{00000000-0000-0000-0000-000000000000}"/>
          </ac:picMkLst>
        </pc:picChg>
      </pc:sldChg>
      <pc:sldChg chg="modSp modCm">
        <pc:chgData name="Victoria Helena Nicolay" userId="S::victoria.nicolay2@unibo.it::ab3fb4dd-a60a-42ad-8f83-6dd7b1d68e79" providerId="AD" clId="Web-{7460A8E2-74E4-9395-3882-18319D817D62}" dt="2023-08-22T13:16:36.955" v="70"/>
        <pc:sldMkLst>
          <pc:docMk/>
          <pc:sldMk cId="0" sldId="281"/>
        </pc:sldMkLst>
        <pc:spChg chg="mod">
          <ac:chgData name="Victoria Helena Nicolay" userId="S::victoria.nicolay2@unibo.it::ab3fb4dd-a60a-42ad-8f83-6dd7b1d68e79" providerId="AD" clId="Web-{7460A8E2-74E4-9395-3882-18319D817D62}" dt="2023-08-22T13:06:46.955" v="3" actId="20577"/>
          <ac:spMkLst>
            <pc:docMk/>
            <pc:sldMk cId="0" sldId="281"/>
            <ac:spMk id="351" creationId="{00000000-0000-0000-0000-000000000000}"/>
          </ac:spMkLst>
        </pc:spChg>
      </pc:sldChg>
      <pc:sldChg chg="addCm">
        <pc:chgData name="Victoria Helena Nicolay" userId="S::victoria.nicolay2@unibo.it::ab3fb4dd-a60a-42ad-8f83-6dd7b1d68e79" providerId="AD" clId="Web-{7460A8E2-74E4-9395-3882-18319D817D62}" dt="2023-08-22T13:07:42.597" v="4"/>
        <pc:sldMkLst>
          <pc:docMk/>
          <pc:sldMk cId="0" sldId="282"/>
        </pc:sldMkLst>
      </pc:sldChg>
      <pc:sldChg chg="modSp">
        <pc:chgData name="Victoria Helena Nicolay" userId="S::victoria.nicolay2@unibo.it::ab3fb4dd-a60a-42ad-8f83-6dd7b1d68e79" providerId="AD" clId="Web-{7460A8E2-74E4-9395-3882-18319D817D62}" dt="2023-08-22T13:08:43.723" v="21" actId="1076"/>
        <pc:sldMkLst>
          <pc:docMk/>
          <pc:sldMk cId="0" sldId="285"/>
        </pc:sldMkLst>
        <pc:spChg chg="mod">
          <ac:chgData name="Victoria Helena Nicolay" userId="S::victoria.nicolay2@unibo.it::ab3fb4dd-a60a-42ad-8f83-6dd7b1d68e79" providerId="AD" clId="Web-{7460A8E2-74E4-9395-3882-18319D817D62}" dt="2023-08-22T13:08:43.723" v="21" actId="1076"/>
          <ac:spMkLst>
            <pc:docMk/>
            <pc:sldMk cId="0" sldId="285"/>
            <ac:spMk id="384" creationId="{00000000-0000-0000-0000-000000000000}"/>
          </ac:spMkLst>
        </pc:spChg>
      </pc:sldChg>
      <pc:sldChg chg="addSp delSp modSp mod setBg">
        <pc:chgData name="Victoria Helena Nicolay" userId="S::victoria.nicolay2@unibo.it::ab3fb4dd-a60a-42ad-8f83-6dd7b1d68e79" providerId="AD" clId="Web-{7460A8E2-74E4-9395-3882-18319D817D62}" dt="2023-08-22T13:41:11.496" v="197" actId="20577"/>
        <pc:sldMkLst>
          <pc:docMk/>
          <pc:sldMk cId="963758163" sldId="286"/>
        </pc:sldMkLst>
        <pc:spChg chg="del mod">
          <ac:chgData name="Victoria Helena Nicolay" userId="S::victoria.nicolay2@unibo.it::ab3fb4dd-a60a-42ad-8f83-6dd7b1d68e79" providerId="AD" clId="Web-{7460A8E2-74E4-9395-3882-18319D817D62}" dt="2023-08-22T13:23:30.717" v="123"/>
          <ac:spMkLst>
            <pc:docMk/>
            <pc:sldMk cId="963758163" sldId="286"/>
            <ac:spMk id="2" creationId="{2A3B6141-B3D3-4C2B-827D-118914387B22}"/>
          </ac:spMkLst>
        </pc:spChg>
        <pc:spChg chg="mod">
          <ac:chgData name="Victoria Helena Nicolay" userId="S::victoria.nicolay2@unibo.it::ab3fb4dd-a60a-42ad-8f83-6dd7b1d68e79" providerId="AD" clId="Web-{7460A8E2-74E4-9395-3882-18319D817D62}" dt="2023-08-22T13:30:40.853" v="142" actId="1076"/>
          <ac:spMkLst>
            <pc:docMk/>
            <pc:sldMk cId="963758163" sldId="286"/>
            <ac:spMk id="3" creationId="{F2CD821C-2F99-4FF8-A4B8-12B87DAFBEED}"/>
          </ac:spMkLst>
        </pc:spChg>
        <pc:spChg chg="add del">
          <ac:chgData name="Victoria Helena Nicolay" userId="S::victoria.nicolay2@unibo.it::ab3fb4dd-a60a-42ad-8f83-6dd7b1d68e79" providerId="AD" clId="Web-{7460A8E2-74E4-9395-3882-18319D817D62}" dt="2023-08-22T13:20:02.664" v="84"/>
          <ac:spMkLst>
            <pc:docMk/>
            <pc:sldMk cId="963758163" sldId="286"/>
            <ac:spMk id="12" creationId="{3C54F4CE-85F0-46ED-80DA-9518C9251AD1}"/>
          </ac:spMkLst>
        </pc:spChg>
        <pc:spChg chg="add del">
          <ac:chgData name="Victoria Helena Nicolay" userId="S::victoria.nicolay2@unibo.it::ab3fb4dd-a60a-42ad-8f83-6dd7b1d68e79" providerId="AD" clId="Web-{7460A8E2-74E4-9395-3882-18319D817D62}" dt="2023-08-22T13:20:02.664" v="84"/>
          <ac:spMkLst>
            <pc:docMk/>
            <pc:sldMk cId="963758163" sldId="286"/>
            <ac:spMk id="14" creationId="{DADD1FCA-8ACB-4958-81DD-4CDD6D3E1921}"/>
          </ac:spMkLst>
        </pc:spChg>
        <pc:spChg chg="add del">
          <ac:chgData name="Victoria Helena Nicolay" userId="S::victoria.nicolay2@unibo.it::ab3fb4dd-a60a-42ad-8f83-6dd7b1d68e79" providerId="AD" clId="Web-{7460A8E2-74E4-9395-3882-18319D817D62}" dt="2023-08-22T13:23:23.935" v="122"/>
          <ac:spMkLst>
            <pc:docMk/>
            <pc:sldMk cId="963758163" sldId="286"/>
            <ac:spMk id="16" creationId="{668075C5-B470-988F-D730-459FF614F3F2}"/>
          </ac:spMkLst>
        </pc:spChg>
        <pc:spChg chg="add del mod">
          <ac:chgData name="Victoria Helena Nicolay" userId="S::victoria.nicolay2@unibo.it::ab3fb4dd-a60a-42ad-8f83-6dd7b1d68e79" providerId="AD" clId="Web-{7460A8E2-74E4-9395-3882-18319D817D62}" dt="2023-08-22T13:23:34.935" v="124"/>
          <ac:spMkLst>
            <pc:docMk/>
            <pc:sldMk cId="963758163" sldId="286"/>
            <ac:spMk id="22" creationId="{2E3AA0C7-0080-2457-09ED-90E58AD0097D}"/>
          </ac:spMkLst>
        </pc:spChg>
        <pc:spChg chg="add mod">
          <ac:chgData name="Victoria Helena Nicolay" userId="S::victoria.nicolay2@unibo.it::ab3fb4dd-a60a-42ad-8f83-6dd7b1d68e79" providerId="AD" clId="Web-{7460A8E2-74E4-9395-3882-18319D817D62}" dt="2023-08-22T13:41:11.496" v="197" actId="20577"/>
          <ac:spMkLst>
            <pc:docMk/>
            <pc:sldMk cId="963758163" sldId="286"/>
            <ac:spMk id="24" creationId="{D62FF678-27D6-BC54-2B92-BA18D6E887F9}"/>
          </ac:spMkLst>
        </pc:spChg>
        <pc:spChg chg="add del mod">
          <ac:chgData name="Victoria Helena Nicolay" userId="S::victoria.nicolay2@unibo.it::ab3fb4dd-a60a-42ad-8f83-6dd7b1d68e79" providerId="AD" clId="Web-{7460A8E2-74E4-9395-3882-18319D817D62}" dt="2023-08-22T13:34:08.437" v="186"/>
          <ac:spMkLst>
            <pc:docMk/>
            <pc:sldMk cId="963758163" sldId="286"/>
            <ac:spMk id="28" creationId="{E531FAC3-233F-97E5-C00B-B97483DECDDE}"/>
          </ac:spMkLst>
        </pc:spChg>
        <pc:spChg chg="add mod">
          <ac:chgData name="Victoria Helena Nicolay" userId="S::victoria.nicolay2@unibo.it::ab3fb4dd-a60a-42ad-8f83-6dd7b1d68e79" providerId="AD" clId="Web-{7460A8E2-74E4-9395-3882-18319D817D62}" dt="2023-08-22T13:34:53.485" v="193" actId="1076"/>
          <ac:spMkLst>
            <pc:docMk/>
            <pc:sldMk cId="963758163" sldId="286"/>
            <ac:spMk id="29" creationId="{F7D1ADC3-070F-E6AE-C658-4F28249560D0}"/>
          </ac:spMkLst>
        </pc:spChg>
        <pc:picChg chg="add del mod">
          <ac:chgData name="Victoria Helena Nicolay" userId="S::victoria.nicolay2@unibo.it::ab3fb4dd-a60a-42ad-8f83-6dd7b1d68e79" providerId="AD" clId="Web-{7460A8E2-74E4-9395-3882-18319D817D62}" dt="2023-08-22T13:14:19.655" v="41"/>
          <ac:picMkLst>
            <pc:docMk/>
            <pc:sldMk cId="963758163" sldId="286"/>
            <ac:picMk id="4" creationId="{2DE929FB-C5A8-2FD9-76A7-9125BDE88FE8}"/>
          </ac:picMkLst>
        </pc:picChg>
        <pc:picChg chg="add del mod">
          <ac:chgData name="Victoria Helena Nicolay" userId="S::victoria.nicolay2@unibo.it::ab3fb4dd-a60a-42ad-8f83-6dd7b1d68e79" providerId="AD" clId="Web-{7460A8E2-74E4-9395-3882-18319D817D62}" dt="2023-08-22T13:14:46.187" v="43"/>
          <ac:picMkLst>
            <pc:docMk/>
            <pc:sldMk cId="963758163" sldId="286"/>
            <ac:picMk id="5" creationId="{D2EC5B9F-2530-6133-C609-4DDC3F4D0A53}"/>
          </ac:picMkLst>
        </pc:picChg>
        <pc:picChg chg="add del mod">
          <ac:chgData name="Victoria Helena Nicolay" userId="S::victoria.nicolay2@unibo.it::ab3fb4dd-a60a-42ad-8f83-6dd7b1d68e79" providerId="AD" clId="Web-{7460A8E2-74E4-9395-3882-18319D817D62}" dt="2023-08-22T13:18:24.989" v="78"/>
          <ac:picMkLst>
            <pc:docMk/>
            <pc:sldMk cId="963758163" sldId="286"/>
            <ac:picMk id="6" creationId="{0491B612-5B33-EFB3-C882-34C5F25E7A61}"/>
          </ac:picMkLst>
        </pc:picChg>
        <pc:picChg chg="add mod modCrop">
          <ac:chgData name="Victoria Helena Nicolay" userId="S::victoria.nicolay2@unibo.it::ab3fb4dd-a60a-42ad-8f83-6dd7b1d68e79" providerId="AD" clId="Web-{7460A8E2-74E4-9395-3882-18319D817D62}" dt="2023-08-22T13:32:28.341" v="176" actId="1076"/>
          <ac:picMkLst>
            <pc:docMk/>
            <pc:sldMk cId="963758163" sldId="286"/>
            <ac:picMk id="7" creationId="{5A7B67CD-E245-4161-993D-A96EE288C0D5}"/>
          </ac:picMkLst>
        </pc:picChg>
        <pc:picChg chg="add">
          <ac:chgData name="Victoria Helena Nicolay" userId="S::victoria.nicolay2@unibo.it::ab3fb4dd-a60a-42ad-8f83-6dd7b1d68e79" providerId="AD" clId="Web-{7460A8E2-74E4-9395-3882-18319D817D62}" dt="2023-08-22T13:20:41.384" v="91"/>
          <ac:picMkLst>
            <pc:docMk/>
            <pc:sldMk cId="963758163" sldId="286"/>
            <ac:picMk id="9" creationId="{E84F6909-20A6-A734-3169-6B5B8C557FB4}"/>
          </ac:picMkLst>
        </pc:picChg>
        <pc:picChg chg="add">
          <ac:chgData name="Victoria Helena Nicolay" userId="S::victoria.nicolay2@unibo.it::ab3fb4dd-a60a-42ad-8f83-6dd7b1d68e79" providerId="AD" clId="Web-{7460A8E2-74E4-9395-3882-18319D817D62}" dt="2023-08-22T13:20:41.415" v="92"/>
          <ac:picMkLst>
            <pc:docMk/>
            <pc:sldMk cId="963758163" sldId="286"/>
            <ac:picMk id="11" creationId="{4E240297-5BE0-62F4-D0AF-36BD97783599}"/>
          </ac:picMkLst>
        </pc:picChg>
        <pc:picChg chg="add mod">
          <ac:chgData name="Victoria Helena Nicolay" userId="S::victoria.nicolay2@unibo.it::ab3fb4dd-a60a-42ad-8f83-6dd7b1d68e79" providerId="AD" clId="Web-{7460A8E2-74E4-9395-3882-18319D817D62}" dt="2023-08-22T13:30:10.274" v="128" actId="1076"/>
          <ac:picMkLst>
            <pc:docMk/>
            <pc:sldMk cId="963758163" sldId="286"/>
            <ac:picMk id="13" creationId="{58943B84-CF00-4733-1F12-A08F08E68A9B}"/>
          </ac:picMkLst>
        </pc:picChg>
        <pc:picChg chg="add del">
          <ac:chgData name="Victoria Helena Nicolay" userId="S::victoria.nicolay2@unibo.it::ab3fb4dd-a60a-42ad-8f83-6dd7b1d68e79" providerId="AD" clId="Web-{7460A8E2-74E4-9395-3882-18319D817D62}" dt="2023-08-22T13:23:23.935" v="120"/>
          <ac:picMkLst>
            <pc:docMk/>
            <pc:sldMk cId="963758163" sldId="286"/>
            <ac:picMk id="20" creationId="{DF106C24-684E-B7B0-A757-F82A0C9A7C17}"/>
          </ac:picMkLst>
        </pc:picChg>
        <pc:cxnChg chg="add del">
          <ac:chgData name="Victoria Helena Nicolay" userId="S::victoria.nicolay2@unibo.it::ab3fb4dd-a60a-42ad-8f83-6dd7b1d68e79" providerId="AD" clId="Web-{7460A8E2-74E4-9395-3882-18319D817D62}" dt="2023-08-22T13:23:23.935" v="121"/>
          <ac:cxnSpMkLst>
            <pc:docMk/>
            <pc:sldMk cId="963758163" sldId="286"/>
            <ac:cxnSpMk id="18" creationId="{3D3A3CFD-303E-AF5C-F4B3-C57FED55D3C3}"/>
          </ac:cxnSpMkLst>
        </pc:cxnChg>
        <pc:cxnChg chg="add del">
          <ac:chgData name="Victoria Helena Nicolay" userId="S::victoria.nicolay2@unibo.it::ab3fb4dd-a60a-42ad-8f83-6dd7b1d68e79" providerId="AD" clId="Web-{7460A8E2-74E4-9395-3882-18319D817D62}" dt="2023-08-22T13:32:23.341" v="174"/>
          <ac:cxnSpMkLst>
            <pc:docMk/>
            <pc:sldMk cId="963758163" sldId="286"/>
            <ac:cxnSpMk id="25" creationId="{3EDE33D8-4E35-F477-C5E9-2E9AE7912A51}"/>
          </ac:cxnSpMkLst>
        </pc:cxnChg>
        <pc:cxnChg chg="add del">
          <ac:chgData name="Victoria Helena Nicolay" userId="S::victoria.nicolay2@unibo.it::ab3fb4dd-a60a-42ad-8f83-6dd7b1d68e79" providerId="AD" clId="Web-{7460A8E2-74E4-9395-3882-18319D817D62}" dt="2023-08-22T13:32:20.981" v="173"/>
          <ac:cxnSpMkLst>
            <pc:docMk/>
            <pc:sldMk cId="963758163" sldId="286"/>
            <ac:cxnSpMk id="26" creationId="{0B33CAF3-3253-30FD-F7E0-62DBC3FB892A}"/>
          </ac:cxnSpMkLst>
        </pc:cxnChg>
        <pc:cxnChg chg="add del mod">
          <ac:chgData name="Victoria Helena Nicolay" userId="S::victoria.nicolay2@unibo.it::ab3fb4dd-a60a-42ad-8f83-6dd7b1d68e79" providerId="AD" clId="Web-{7460A8E2-74E4-9395-3882-18319D817D62}" dt="2023-08-22T13:33:07.795" v="183"/>
          <ac:cxnSpMkLst>
            <pc:docMk/>
            <pc:sldMk cId="963758163" sldId="286"/>
            <ac:cxnSpMk id="27" creationId="{4DC71169-6B47-6569-B832-224D7B3019B3}"/>
          </ac:cxnSpMkLst>
        </pc:cxnChg>
      </pc:sldChg>
      <pc:sldChg chg="modSp">
        <pc:chgData name="Victoria Helena Nicolay" userId="S::victoria.nicolay2@unibo.it::ab3fb4dd-a60a-42ad-8f83-6dd7b1d68e79" providerId="AD" clId="Web-{7460A8E2-74E4-9395-3882-18319D817D62}" dt="2023-08-22T13:44:13.626" v="219" actId="14100"/>
        <pc:sldMkLst>
          <pc:docMk/>
          <pc:sldMk cId="2226988453" sldId="287"/>
        </pc:sldMkLst>
        <pc:picChg chg="mod">
          <ac:chgData name="Victoria Helena Nicolay" userId="S::victoria.nicolay2@unibo.it::ab3fb4dd-a60a-42ad-8f83-6dd7b1d68e79" providerId="AD" clId="Web-{7460A8E2-74E4-9395-3882-18319D817D62}" dt="2023-08-22T13:44:13.626" v="219" actId="14100"/>
          <ac:picMkLst>
            <pc:docMk/>
            <pc:sldMk cId="2226988453" sldId="287"/>
            <ac:picMk id="3" creationId="{496FB041-57AE-40F1-BDE8-A32E7B932359}"/>
          </ac:picMkLst>
        </pc:picChg>
      </pc:sldChg>
    </pc:docChg>
  </pc:docChgLst>
  <pc:docChgLst>
    <pc:chgData name="Alessia Luzzati" userId="S::alessia.luzzati2@unibo.it::a8a5ab5c-7b53-4caa-b1fc-dc37486988a8" providerId="AD" clId="Web-{0C5B2EE0-E59E-8120-7B4B-0C99289BBBD3}"/>
    <pc:docChg chg="modSld">
      <pc:chgData name="Alessia Luzzati" userId="S::alessia.luzzati2@unibo.it::a8a5ab5c-7b53-4caa-b1fc-dc37486988a8" providerId="AD" clId="Web-{0C5B2EE0-E59E-8120-7B4B-0C99289BBBD3}" dt="2023-09-18T08:24:56.174" v="28" actId="1076"/>
      <pc:docMkLst>
        <pc:docMk/>
      </pc:docMkLst>
      <pc:sldChg chg="addSp delSp modSp">
        <pc:chgData name="Alessia Luzzati" userId="S::alessia.luzzati2@unibo.it::a8a5ab5c-7b53-4caa-b1fc-dc37486988a8" providerId="AD" clId="Web-{0C5B2EE0-E59E-8120-7B4B-0C99289BBBD3}" dt="2023-09-18T08:24:56.174" v="28" actId="1076"/>
        <pc:sldMkLst>
          <pc:docMk/>
          <pc:sldMk cId="0" sldId="269"/>
        </pc:sldMkLst>
        <pc:spChg chg="mod">
          <ac:chgData name="Alessia Luzzati" userId="S::alessia.luzzati2@unibo.it::a8a5ab5c-7b53-4caa-b1fc-dc37486988a8" providerId="AD" clId="Web-{0C5B2EE0-E59E-8120-7B4B-0C99289BBBD3}" dt="2023-09-18T08:24:51.142" v="27" actId="1076"/>
          <ac:spMkLst>
            <pc:docMk/>
            <pc:sldMk cId="0" sldId="269"/>
            <ac:spMk id="237" creationId="{00000000-0000-0000-0000-000000000000}"/>
          </ac:spMkLst>
        </pc:spChg>
        <pc:spChg chg="del">
          <ac:chgData name="Alessia Luzzati" userId="S::alessia.luzzati2@unibo.it::a8a5ab5c-7b53-4caa-b1fc-dc37486988a8" providerId="AD" clId="Web-{0C5B2EE0-E59E-8120-7B4B-0C99289BBBD3}" dt="2023-09-18T08:24:42.345" v="25"/>
          <ac:spMkLst>
            <pc:docMk/>
            <pc:sldMk cId="0" sldId="269"/>
            <ac:spMk id="241" creationId="{00000000-0000-0000-0000-000000000000}"/>
          </ac:spMkLst>
        </pc:spChg>
        <pc:picChg chg="add del mod">
          <ac:chgData name="Alessia Luzzati" userId="S::alessia.luzzati2@unibo.it::a8a5ab5c-7b53-4caa-b1fc-dc37486988a8" providerId="AD" clId="Web-{0C5B2EE0-E59E-8120-7B4B-0C99289BBBD3}" dt="2023-09-18T08:21:48.825" v="8"/>
          <ac:picMkLst>
            <pc:docMk/>
            <pc:sldMk cId="0" sldId="269"/>
            <ac:picMk id="4" creationId="{F02B637F-C3D2-7287-93F9-5D49776D82F5}"/>
          </ac:picMkLst>
        </pc:picChg>
        <pc:picChg chg="add del mod">
          <ac:chgData name="Alessia Luzzati" userId="S::alessia.luzzati2@unibo.it::a8a5ab5c-7b53-4caa-b1fc-dc37486988a8" providerId="AD" clId="Web-{0C5B2EE0-E59E-8120-7B4B-0C99289BBBD3}" dt="2023-09-18T08:22:31.529" v="13"/>
          <ac:picMkLst>
            <pc:docMk/>
            <pc:sldMk cId="0" sldId="269"/>
            <ac:picMk id="5" creationId="{5A0CB537-109E-BB73-1F26-90CCF3AA5421}"/>
          </ac:picMkLst>
        </pc:picChg>
        <pc:picChg chg="add mod modCrop">
          <ac:chgData name="Alessia Luzzati" userId="S::alessia.luzzati2@unibo.it::a8a5ab5c-7b53-4caa-b1fc-dc37486988a8" providerId="AD" clId="Web-{0C5B2EE0-E59E-8120-7B4B-0C99289BBBD3}" dt="2023-09-18T08:24:56.174" v="28" actId="1076"/>
          <ac:picMkLst>
            <pc:docMk/>
            <pc:sldMk cId="0" sldId="269"/>
            <ac:picMk id="6" creationId="{EC4E5220-084D-34FA-6BB1-6ABCE89BD47E}"/>
          </ac:picMkLst>
        </pc:picChg>
        <pc:cxnChg chg="mod">
          <ac:chgData name="Alessia Luzzati" userId="S::alessia.luzzati2@unibo.it::a8a5ab5c-7b53-4caa-b1fc-dc37486988a8" providerId="AD" clId="Web-{0C5B2EE0-E59E-8120-7B4B-0C99289BBBD3}" dt="2023-09-18T08:20:50.433" v="1" actId="1076"/>
          <ac:cxnSpMkLst>
            <pc:docMk/>
            <pc:sldMk cId="0" sldId="269"/>
            <ac:cxnSpMk id="2" creationId="{D399ECF6-A3EF-90D7-06F2-6B3381D60A76}"/>
          </ac:cxnSpMkLst>
        </pc:cxnChg>
      </pc:sldChg>
    </pc:docChg>
  </pc:docChgLst>
  <pc:docChgLst>
    <pc:chgData name="Eleonora Grimandi" userId="071a8cce-b13d-4d24-82da-df3c031ad510" providerId="ADAL" clId="{B6C2A7AA-2EB3-4647-8A52-722FCCE96842}"/>
    <pc:docChg chg="modSld sldOrd">
      <pc:chgData name="Eleonora Grimandi" userId="071a8cce-b13d-4d24-82da-df3c031ad510" providerId="ADAL" clId="{B6C2A7AA-2EB3-4647-8A52-722FCCE96842}" dt="2023-09-25T07:44:24.779" v="3"/>
      <pc:docMkLst>
        <pc:docMk/>
      </pc:docMkLst>
      <pc:sldChg chg="ord">
        <pc:chgData name="Eleonora Grimandi" userId="071a8cce-b13d-4d24-82da-df3c031ad510" providerId="ADAL" clId="{B6C2A7AA-2EB3-4647-8A52-722FCCE96842}" dt="2023-09-25T07:44:24.779" v="3"/>
        <pc:sldMkLst>
          <pc:docMk/>
          <pc:sldMk cId="0" sldId="285"/>
        </pc:sldMkLst>
      </pc:sldChg>
    </pc:docChg>
  </pc:docChgLst>
  <pc:docChgLst>
    <pc:chgData name="Eleonora Grimandi" userId="S::eleonora.grimandi2@unibo.it::071a8cce-b13d-4d24-82da-df3c031ad510" providerId="AD" clId="Web-{4E337ADA-0492-0AEB-7620-6E7AAD97DD21}"/>
    <pc:docChg chg="addSld delSld modSld">
      <pc:chgData name="Eleonora Grimandi" userId="S::eleonora.grimandi2@unibo.it::071a8cce-b13d-4d24-82da-df3c031ad510" providerId="AD" clId="Web-{4E337ADA-0492-0AEB-7620-6E7AAD97DD21}" dt="2024-09-17T07:57:58.571" v="178"/>
      <pc:docMkLst>
        <pc:docMk/>
      </pc:docMkLst>
      <pc:sldChg chg="modSp">
        <pc:chgData name="Eleonora Grimandi" userId="S::eleonora.grimandi2@unibo.it::071a8cce-b13d-4d24-82da-df3c031ad510" providerId="AD" clId="Web-{4E337ADA-0492-0AEB-7620-6E7AAD97DD21}" dt="2024-09-17T07:52:04.005" v="70"/>
        <pc:sldMkLst>
          <pc:docMk/>
          <pc:sldMk cId="0" sldId="262"/>
        </pc:sldMkLst>
        <pc:spChg chg="mod">
          <ac:chgData name="Eleonora Grimandi" userId="S::eleonora.grimandi2@unibo.it::071a8cce-b13d-4d24-82da-df3c031ad510" providerId="AD" clId="Web-{4E337ADA-0492-0AEB-7620-6E7AAD97DD21}" dt="2024-09-17T07:50:53.657" v="14" actId="20577"/>
          <ac:spMkLst>
            <pc:docMk/>
            <pc:sldMk cId="0" sldId="262"/>
            <ac:spMk id="169" creationId="{00000000-0000-0000-0000-000000000000}"/>
          </ac:spMkLst>
        </pc:spChg>
        <pc:graphicFrameChg chg="mod modGraphic">
          <ac:chgData name="Eleonora Grimandi" userId="S::eleonora.grimandi2@unibo.it::071a8cce-b13d-4d24-82da-df3c031ad510" providerId="AD" clId="Web-{4E337ADA-0492-0AEB-7620-6E7AAD97DD21}" dt="2024-09-17T07:52:04.005" v="70"/>
          <ac:graphicFrameMkLst>
            <pc:docMk/>
            <pc:sldMk cId="0" sldId="262"/>
            <ac:graphicFrameMk id="163" creationId="{00000000-0000-0000-0000-000000000000}"/>
          </ac:graphicFrameMkLst>
        </pc:graphicFrameChg>
      </pc:sldChg>
      <pc:sldChg chg="modSp">
        <pc:chgData name="Eleonora Grimandi" userId="S::eleonora.grimandi2@unibo.it::071a8cce-b13d-4d24-82da-df3c031ad510" providerId="AD" clId="Web-{4E337ADA-0492-0AEB-7620-6E7AAD97DD21}" dt="2024-09-17T07:52:53.570" v="176"/>
        <pc:sldMkLst>
          <pc:docMk/>
          <pc:sldMk cId="0" sldId="263"/>
        </pc:sldMkLst>
        <pc:spChg chg="mod">
          <ac:chgData name="Eleonora Grimandi" userId="S::eleonora.grimandi2@unibo.it::071a8cce-b13d-4d24-82da-df3c031ad510" providerId="AD" clId="Web-{4E337ADA-0492-0AEB-7620-6E7AAD97DD21}" dt="2024-09-17T07:51:28.987" v="24" actId="20577"/>
          <ac:spMkLst>
            <pc:docMk/>
            <pc:sldMk cId="0" sldId="263"/>
            <ac:spMk id="183" creationId="{00000000-0000-0000-0000-000000000000}"/>
          </ac:spMkLst>
        </pc:spChg>
        <pc:graphicFrameChg chg="mod modGraphic">
          <ac:chgData name="Eleonora Grimandi" userId="S::eleonora.grimandi2@unibo.it::071a8cce-b13d-4d24-82da-df3c031ad510" providerId="AD" clId="Web-{4E337ADA-0492-0AEB-7620-6E7AAD97DD21}" dt="2024-09-17T07:52:53.570" v="176"/>
          <ac:graphicFrameMkLst>
            <pc:docMk/>
            <pc:sldMk cId="0" sldId="263"/>
            <ac:graphicFrameMk id="176" creationId="{00000000-0000-0000-0000-000000000000}"/>
          </ac:graphicFrameMkLst>
        </pc:graphicFrameChg>
      </pc:sldChg>
      <pc:sldChg chg="del">
        <pc:chgData name="Eleonora Grimandi" userId="S::eleonora.grimandi2@unibo.it::071a8cce-b13d-4d24-82da-df3c031ad510" providerId="AD" clId="Web-{4E337ADA-0492-0AEB-7620-6E7AAD97DD21}" dt="2024-09-17T07:57:58.571" v="178"/>
        <pc:sldMkLst>
          <pc:docMk/>
          <pc:sldMk cId="1299061064" sldId="291"/>
        </pc:sldMkLst>
      </pc:sldChg>
      <pc:sldChg chg="modSp">
        <pc:chgData name="Eleonora Grimandi" userId="S::eleonora.grimandi2@unibo.it::071a8cce-b13d-4d24-82da-df3c031ad510" providerId="AD" clId="Web-{4E337ADA-0492-0AEB-7620-6E7AAD97DD21}" dt="2024-09-17T07:48:43.134" v="7" actId="20577"/>
        <pc:sldMkLst>
          <pc:docMk/>
          <pc:sldMk cId="1401139998" sldId="293"/>
        </pc:sldMkLst>
        <pc:spChg chg="mod">
          <ac:chgData name="Eleonora Grimandi" userId="S::eleonora.grimandi2@unibo.it::071a8cce-b13d-4d24-82da-df3c031ad510" providerId="AD" clId="Web-{4E337ADA-0492-0AEB-7620-6E7AAD97DD21}" dt="2024-09-17T07:48:43.134" v="7" actId="20577"/>
          <ac:spMkLst>
            <pc:docMk/>
            <pc:sldMk cId="1401139998" sldId="293"/>
            <ac:spMk id="202" creationId="{00000000-0000-0000-0000-000000000000}"/>
          </ac:spMkLst>
        </pc:spChg>
      </pc:sldChg>
      <pc:sldChg chg="add replId">
        <pc:chgData name="Eleonora Grimandi" userId="S::eleonora.grimandi2@unibo.it::071a8cce-b13d-4d24-82da-df3c031ad510" providerId="AD" clId="Web-{4E337ADA-0492-0AEB-7620-6E7AAD97DD21}" dt="2024-09-17T07:57:55.478" v="177"/>
        <pc:sldMkLst>
          <pc:docMk/>
          <pc:sldMk cId="2174419692" sldId="294"/>
        </pc:sldMkLst>
      </pc:sldChg>
    </pc:docChg>
  </pc:docChgLst>
  <pc:docChgLst>
    <pc:chgData name="Victoria Helena Nicolay" userId="S::victoria.nicolay2@unibo.it::ab3fb4dd-a60a-42ad-8f83-6dd7b1d68e79" providerId="AD" clId="Web-{5A6899AA-0DE4-D6A2-AE9B-8DFE82F66B76}"/>
    <pc:docChg chg="delSld modSld">
      <pc:chgData name="Victoria Helena Nicolay" userId="S::victoria.nicolay2@unibo.it::ab3fb4dd-a60a-42ad-8f83-6dd7b1d68e79" providerId="AD" clId="Web-{5A6899AA-0DE4-D6A2-AE9B-8DFE82F66B76}" dt="2023-08-23T08:52:47.501" v="20"/>
      <pc:docMkLst>
        <pc:docMk/>
      </pc:docMkLst>
      <pc:sldChg chg="modSp delCm">
        <pc:chgData name="Victoria Helena Nicolay" userId="S::victoria.nicolay2@unibo.it::ab3fb4dd-a60a-42ad-8f83-6dd7b1d68e79" providerId="AD" clId="Web-{5A6899AA-0DE4-D6A2-AE9B-8DFE82F66B76}" dt="2023-08-23T08:45:08.314" v="18"/>
        <pc:sldMkLst>
          <pc:docMk/>
          <pc:sldMk cId="0" sldId="281"/>
        </pc:sldMkLst>
        <pc:spChg chg="mod">
          <ac:chgData name="Victoria Helena Nicolay" userId="S::victoria.nicolay2@unibo.it::ab3fb4dd-a60a-42ad-8f83-6dd7b1d68e79" providerId="AD" clId="Web-{5A6899AA-0DE4-D6A2-AE9B-8DFE82F66B76}" dt="2023-08-23T08:41:49.745" v="9" actId="14100"/>
          <ac:spMkLst>
            <pc:docMk/>
            <pc:sldMk cId="0" sldId="281"/>
            <ac:spMk id="351" creationId="{00000000-0000-0000-0000-000000000000}"/>
          </ac:spMkLst>
        </pc:spChg>
      </pc:sldChg>
      <pc:sldChg chg="delCm">
        <pc:chgData name="Victoria Helena Nicolay" userId="S::victoria.nicolay2@unibo.it::ab3fb4dd-a60a-42ad-8f83-6dd7b1d68e79" providerId="AD" clId="Web-{5A6899AA-0DE4-D6A2-AE9B-8DFE82F66B76}" dt="2023-08-23T08:52:47.501" v="20"/>
        <pc:sldMkLst>
          <pc:docMk/>
          <pc:sldMk cId="0" sldId="282"/>
        </pc:sldMkLst>
      </pc:sldChg>
      <pc:sldChg chg="del">
        <pc:chgData name="Victoria Helena Nicolay" userId="S::victoria.nicolay2@unibo.it::ab3fb4dd-a60a-42ad-8f83-6dd7b1d68e79" providerId="AD" clId="Web-{5A6899AA-0DE4-D6A2-AE9B-8DFE82F66B76}" dt="2023-08-23T08:41:18.400" v="0"/>
        <pc:sldMkLst>
          <pc:docMk/>
          <pc:sldMk cId="963758163" sldId="286"/>
        </pc:sldMkLst>
      </pc:sldChg>
      <pc:sldChg chg="addSp delSp modSp">
        <pc:chgData name="Victoria Helena Nicolay" userId="S::victoria.nicolay2@unibo.it::ab3fb4dd-a60a-42ad-8f83-6dd7b1d68e79" providerId="AD" clId="Web-{5A6899AA-0DE4-D6A2-AE9B-8DFE82F66B76}" dt="2023-08-23T08:44:19.453" v="17"/>
        <pc:sldMkLst>
          <pc:docMk/>
          <pc:sldMk cId="2226988453" sldId="287"/>
        </pc:sldMkLst>
        <pc:spChg chg="add del mod">
          <ac:chgData name="Victoria Helena Nicolay" userId="S::victoria.nicolay2@unibo.it::ab3fb4dd-a60a-42ad-8f83-6dd7b1d68e79" providerId="AD" clId="Web-{5A6899AA-0DE4-D6A2-AE9B-8DFE82F66B76}" dt="2023-08-23T08:44:19.453" v="17"/>
          <ac:spMkLst>
            <pc:docMk/>
            <pc:sldMk cId="2226988453" sldId="287"/>
            <ac:spMk id="2" creationId="{003B4C2E-776A-368E-7E05-F7D63F7F00F6}"/>
          </ac:spMkLst>
        </pc:spChg>
        <pc:spChg chg="add del">
          <ac:chgData name="Victoria Helena Nicolay" userId="S::victoria.nicolay2@unibo.it::ab3fb4dd-a60a-42ad-8f83-6dd7b1d68e79" providerId="AD" clId="Web-{5A6899AA-0DE4-D6A2-AE9B-8DFE82F66B76}" dt="2023-08-23T08:43:54.561" v="14"/>
          <ac:spMkLst>
            <pc:docMk/>
            <pc:sldMk cId="2226988453" sldId="287"/>
            <ac:spMk id="4" creationId="{98742114-C201-7A9E-B939-928FFB7AF712}"/>
          </ac:spMkLst>
        </pc:spChg>
      </pc:sldChg>
    </pc:docChg>
  </pc:docChgLst>
  <pc:docChgLst>
    <pc:chgData name="Eleonora Grimandi" userId="071a8cce-b13d-4d24-82da-df3c031ad510" providerId="ADAL" clId="{19F38F5B-4692-456B-A231-C862F15B858E}"/>
    <pc:docChg chg="undo custSel addSld modSld sldOrd">
      <pc:chgData name="Eleonora Grimandi" userId="071a8cce-b13d-4d24-82da-df3c031ad510" providerId="ADAL" clId="{19F38F5B-4692-456B-A231-C862F15B858E}" dt="2023-09-20T07:29:59.178" v="575" actId="20577"/>
      <pc:docMkLst>
        <pc:docMk/>
      </pc:docMkLst>
      <pc:sldChg chg="modSp mod">
        <pc:chgData name="Eleonora Grimandi" userId="071a8cce-b13d-4d24-82da-df3c031ad510" providerId="ADAL" clId="{19F38F5B-4692-456B-A231-C862F15B858E}" dt="2023-09-06T10:08:09.299" v="414" actId="20577"/>
        <pc:sldMkLst>
          <pc:docMk/>
          <pc:sldMk cId="0" sldId="257"/>
        </pc:sldMkLst>
        <pc:spChg chg="mod">
          <ac:chgData name="Eleonora Grimandi" userId="071a8cce-b13d-4d24-82da-df3c031ad510" providerId="ADAL" clId="{19F38F5B-4692-456B-A231-C862F15B858E}" dt="2023-09-06T10:08:09.299" v="414" actId="20577"/>
          <ac:spMkLst>
            <pc:docMk/>
            <pc:sldMk cId="0" sldId="257"/>
            <ac:spMk id="117" creationId="{00000000-0000-0000-0000-000000000000}"/>
          </ac:spMkLst>
        </pc:spChg>
        <pc:spChg chg="mod">
          <ac:chgData name="Eleonora Grimandi" userId="071a8cce-b13d-4d24-82da-df3c031ad510" providerId="ADAL" clId="{19F38F5B-4692-456B-A231-C862F15B858E}" dt="2023-08-22T12:38:53.066" v="170" actId="20577"/>
          <ac:spMkLst>
            <pc:docMk/>
            <pc:sldMk cId="0" sldId="257"/>
            <ac:spMk id="118" creationId="{00000000-0000-0000-0000-000000000000}"/>
          </ac:spMkLst>
        </pc:spChg>
      </pc:sldChg>
      <pc:sldChg chg="modSp mod addCm">
        <pc:chgData name="Eleonora Grimandi" userId="071a8cce-b13d-4d24-82da-df3c031ad510" providerId="ADAL" clId="{19F38F5B-4692-456B-A231-C862F15B858E}" dt="2023-09-20T07:28:08.900" v="573" actId="113"/>
        <pc:sldMkLst>
          <pc:docMk/>
          <pc:sldMk cId="0" sldId="258"/>
        </pc:sldMkLst>
        <pc:spChg chg="mod">
          <ac:chgData name="Eleonora Grimandi" userId="071a8cce-b13d-4d24-82da-df3c031ad510" providerId="ADAL" clId="{19F38F5B-4692-456B-A231-C862F15B858E}" dt="2023-09-20T07:28:08.900" v="573" actId="113"/>
          <ac:spMkLst>
            <pc:docMk/>
            <pc:sldMk cId="0" sldId="258"/>
            <ac:spMk id="126" creationId="{00000000-0000-0000-0000-000000000000}"/>
          </ac:spMkLst>
        </pc:spChg>
      </pc:sldChg>
      <pc:sldChg chg="addCm">
        <pc:chgData name="Eleonora Grimandi" userId="071a8cce-b13d-4d24-82da-df3c031ad510" providerId="ADAL" clId="{19F38F5B-4692-456B-A231-C862F15B858E}" dt="2023-08-22T12:23:33.576" v="2" actId="1589"/>
        <pc:sldMkLst>
          <pc:docMk/>
          <pc:sldMk cId="0" sldId="259"/>
        </pc:sldMkLst>
      </pc:sldChg>
      <pc:sldChg chg="modSp mod">
        <pc:chgData name="Eleonora Grimandi" userId="071a8cce-b13d-4d24-82da-df3c031ad510" providerId="ADAL" clId="{19F38F5B-4692-456B-A231-C862F15B858E}" dt="2023-09-20T07:29:59.178" v="575" actId="20577"/>
        <pc:sldMkLst>
          <pc:docMk/>
          <pc:sldMk cId="0" sldId="264"/>
        </pc:sldMkLst>
        <pc:spChg chg="mod">
          <ac:chgData name="Eleonora Grimandi" userId="071a8cce-b13d-4d24-82da-df3c031ad510" providerId="ADAL" clId="{19F38F5B-4692-456B-A231-C862F15B858E}" dt="2023-09-20T07:29:59.178" v="575" actId="20577"/>
          <ac:spMkLst>
            <pc:docMk/>
            <pc:sldMk cId="0" sldId="264"/>
            <ac:spMk id="190" creationId="{00000000-0000-0000-0000-000000000000}"/>
          </ac:spMkLst>
        </pc:spChg>
      </pc:sldChg>
      <pc:sldChg chg="modSp mod ord addCm modCm">
        <pc:chgData name="Eleonora Grimandi" userId="071a8cce-b13d-4d24-82da-df3c031ad510" providerId="ADAL" clId="{19F38F5B-4692-456B-A231-C862F15B858E}" dt="2023-09-06T12:28:01.427" v="417" actId="13926"/>
        <pc:sldMkLst>
          <pc:docMk/>
          <pc:sldMk cId="0" sldId="266"/>
        </pc:sldMkLst>
        <pc:spChg chg="mod">
          <ac:chgData name="Eleonora Grimandi" userId="071a8cce-b13d-4d24-82da-df3c031ad510" providerId="ADAL" clId="{19F38F5B-4692-456B-A231-C862F15B858E}" dt="2023-08-29T09:18:23.608" v="185" actId="13926"/>
          <ac:spMkLst>
            <pc:docMk/>
            <pc:sldMk cId="0" sldId="266"/>
            <ac:spMk id="211" creationId="{00000000-0000-0000-0000-000000000000}"/>
          </ac:spMkLst>
        </pc:spChg>
        <pc:spChg chg="mod">
          <ac:chgData name="Eleonora Grimandi" userId="071a8cce-b13d-4d24-82da-df3c031ad510" providerId="ADAL" clId="{19F38F5B-4692-456B-A231-C862F15B858E}" dt="2023-09-06T12:28:01.427" v="417" actId="13926"/>
          <ac:spMkLst>
            <pc:docMk/>
            <pc:sldMk cId="0" sldId="266"/>
            <ac:spMk id="212" creationId="{00000000-0000-0000-0000-000000000000}"/>
          </ac:spMkLst>
        </pc:spChg>
      </pc:sldChg>
      <pc:sldChg chg="modSp mod ord addCm modCm">
        <pc:chgData name="Eleonora Grimandi" userId="071a8cce-b13d-4d24-82da-df3c031ad510" providerId="ADAL" clId="{19F38F5B-4692-456B-A231-C862F15B858E}" dt="2023-09-06T09:21:35.135" v="367" actId="13926"/>
        <pc:sldMkLst>
          <pc:docMk/>
          <pc:sldMk cId="0" sldId="267"/>
        </pc:sldMkLst>
        <pc:spChg chg="mod">
          <ac:chgData name="Eleonora Grimandi" userId="071a8cce-b13d-4d24-82da-df3c031ad510" providerId="ADAL" clId="{19F38F5B-4692-456B-A231-C862F15B858E}" dt="2023-09-06T09:21:35.135" v="367" actId="13926"/>
          <ac:spMkLst>
            <pc:docMk/>
            <pc:sldMk cId="0" sldId="267"/>
            <ac:spMk id="220" creationId="{00000000-0000-0000-0000-000000000000}"/>
          </ac:spMkLst>
        </pc:spChg>
        <pc:spChg chg="mod">
          <ac:chgData name="Eleonora Grimandi" userId="071a8cce-b13d-4d24-82da-df3c031ad510" providerId="ADAL" clId="{19F38F5B-4692-456B-A231-C862F15B858E}" dt="2023-09-06T09:19:31.905" v="294" actId="13926"/>
          <ac:spMkLst>
            <pc:docMk/>
            <pc:sldMk cId="0" sldId="267"/>
            <ac:spMk id="221" creationId="{00000000-0000-0000-0000-000000000000}"/>
          </ac:spMkLst>
        </pc:spChg>
      </pc:sldChg>
      <pc:sldChg chg="modSp mod">
        <pc:chgData name="Eleonora Grimandi" userId="071a8cce-b13d-4d24-82da-df3c031ad510" providerId="ADAL" clId="{19F38F5B-4692-456B-A231-C862F15B858E}" dt="2023-08-22T12:39:39.004" v="177" actId="20577"/>
        <pc:sldMkLst>
          <pc:docMk/>
          <pc:sldMk cId="0" sldId="268"/>
        </pc:sldMkLst>
        <pc:spChg chg="mod">
          <ac:chgData name="Eleonora Grimandi" userId="071a8cce-b13d-4d24-82da-df3c031ad510" providerId="ADAL" clId="{19F38F5B-4692-456B-A231-C862F15B858E}" dt="2023-08-22T12:39:39.004" v="177" actId="20577"/>
          <ac:spMkLst>
            <pc:docMk/>
            <pc:sldMk cId="0" sldId="268"/>
            <ac:spMk id="228" creationId="{00000000-0000-0000-0000-000000000000}"/>
          </ac:spMkLst>
        </pc:spChg>
      </pc:sldChg>
      <pc:sldChg chg="addSp delSp modSp mod addCm">
        <pc:chgData name="Eleonora Grimandi" userId="071a8cce-b13d-4d24-82da-df3c031ad510" providerId="ADAL" clId="{19F38F5B-4692-456B-A231-C862F15B858E}" dt="2023-09-20T07:24:52.683" v="468" actId="1076"/>
        <pc:sldMkLst>
          <pc:docMk/>
          <pc:sldMk cId="0" sldId="269"/>
        </pc:sldMkLst>
        <pc:spChg chg="mod">
          <ac:chgData name="Eleonora Grimandi" userId="071a8cce-b13d-4d24-82da-df3c031ad510" providerId="ADAL" clId="{19F38F5B-4692-456B-A231-C862F15B858E}" dt="2023-09-20T07:24:50.891" v="467" actId="1076"/>
          <ac:spMkLst>
            <pc:docMk/>
            <pc:sldMk cId="0" sldId="269"/>
            <ac:spMk id="238" creationId="{00000000-0000-0000-0000-000000000000}"/>
          </ac:spMkLst>
        </pc:spChg>
        <pc:spChg chg="del mod">
          <ac:chgData name="Eleonora Grimandi" userId="071a8cce-b13d-4d24-82da-df3c031ad510" providerId="ADAL" clId="{19F38F5B-4692-456B-A231-C862F15B858E}" dt="2023-09-20T07:24:32.411" v="462" actId="478"/>
          <ac:spMkLst>
            <pc:docMk/>
            <pc:sldMk cId="0" sldId="269"/>
            <ac:spMk id="242" creationId="{00000000-0000-0000-0000-000000000000}"/>
          </ac:spMkLst>
        </pc:spChg>
        <pc:picChg chg="add mod">
          <ac:chgData name="Eleonora Grimandi" userId="071a8cce-b13d-4d24-82da-df3c031ad510" providerId="ADAL" clId="{19F38F5B-4692-456B-A231-C862F15B858E}" dt="2023-09-20T07:24:52.683" v="468" actId="1076"/>
          <ac:picMkLst>
            <pc:docMk/>
            <pc:sldMk cId="0" sldId="269"/>
            <ac:picMk id="1026" creationId="{195CC39D-0632-4D15-9C68-4E363E28C53C}"/>
          </ac:picMkLst>
        </pc:picChg>
      </pc:sldChg>
      <pc:sldChg chg="modSp mod">
        <pc:chgData name="Eleonora Grimandi" userId="071a8cce-b13d-4d24-82da-df3c031ad510" providerId="ADAL" clId="{19F38F5B-4692-456B-A231-C862F15B858E}" dt="2023-09-06T12:37:55.329" v="450" actId="115"/>
        <pc:sldMkLst>
          <pc:docMk/>
          <pc:sldMk cId="0" sldId="273"/>
        </pc:sldMkLst>
        <pc:spChg chg="mod">
          <ac:chgData name="Eleonora Grimandi" userId="071a8cce-b13d-4d24-82da-df3c031ad510" providerId="ADAL" clId="{19F38F5B-4692-456B-A231-C862F15B858E}" dt="2023-09-06T12:37:55.329" v="450" actId="115"/>
          <ac:spMkLst>
            <pc:docMk/>
            <pc:sldMk cId="0" sldId="273"/>
            <ac:spMk id="281" creationId="{00000000-0000-0000-0000-000000000000}"/>
          </ac:spMkLst>
        </pc:spChg>
      </pc:sldChg>
      <pc:sldChg chg="modSp mod">
        <pc:chgData name="Eleonora Grimandi" userId="071a8cce-b13d-4d24-82da-df3c031ad510" providerId="ADAL" clId="{19F38F5B-4692-456B-A231-C862F15B858E}" dt="2023-08-29T09:20:03.288" v="218" actId="20577"/>
        <pc:sldMkLst>
          <pc:docMk/>
          <pc:sldMk cId="0" sldId="275"/>
        </pc:sldMkLst>
        <pc:spChg chg="mod">
          <ac:chgData name="Eleonora Grimandi" userId="071a8cce-b13d-4d24-82da-df3c031ad510" providerId="ADAL" clId="{19F38F5B-4692-456B-A231-C862F15B858E}" dt="2023-08-29T09:20:03.288" v="218" actId="20577"/>
          <ac:spMkLst>
            <pc:docMk/>
            <pc:sldMk cId="0" sldId="275"/>
            <ac:spMk id="299" creationId="{00000000-0000-0000-0000-000000000000}"/>
          </ac:spMkLst>
        </pc:spChg>
      </pc:sldChg>
      <pc:sldChg chg="delCm">
        <pc:chgData name="Eleonora Grimandi" userId="071a8cce-b13d-4d24-82da-df3c031ad510" providerId="ADAL" clId="{19F38F5B-4692-456B-A231-C862F15B858E}" dt="2023-08-29T09:19:24.845" v="186" actId="1592"/>
        <pc:sldMkLst>
          <pc:docMk/>
          <pc:sldMk cId="0" sldId="277"/>
        </pc:sldMkLst>
      </pc:sldChg>
      <pc:sldChg chg="modSp mod">
        <pc:chgData name="Eleonora Grimandi" userId="071a8cce-b13d-4d24-82da-df3c031ad510" providerId="ADAL" clId="{19F38F5B-4692-456B-A231-C862F15B858E}" dt="2023-08-29T09:26:45.732" v="227" actId="20577"/>
        <pc:sldMkLst>
          <pc:docMk/>
          <pc:sldMk cId="0" sldId="278"/>
        </pc:sldMkLst>
        <pc:spChg chg="mod">
          <ac:chgData name="Eleonora Grimandi" userId="071a8cce-b13d-4d24-82da-df3c031ad510" providerId="ADAL" clId="{19F38F5B-4692-456B-A231-C862F15B858E}" dt="2023-08-29T09:26:45.732" v="227" actId="20577"/>
          <ac:spMkLst>
            <pc:docMk/>
            <pc:sldMk cId="0" sldId="278"/>
            <ac:spMk id="324" creationId="{00000000-0000-0000-0000-000000000000}"/>
          </ac:spMkLst>
        </pc:spChg>
      </pc:sldChg>
      <pc:sldChg chg="modSp mod">
        <pc:chgData name="Eleonora Grimandi" userId="071a8cce-b13d-4d24-82da-df3c031ad510" providerId="ADAL" clId="{19F38F5B-4692-456B-A231-C862F15B858E}" dt="2023-08-29T09:27:54.625" v="237" actId="20577"/>
        <pc:sldMkLst>
          <pc:docMk/>
          <pc:sldMk cId="0" sldId="280"/>
        </pc:sldMkLst>
        <pc:spChg chg="mod">
          <ac:chgData name="Eleonora Grimandi" userId="071a8cce-b13d-4d24-82da-df3c031ad510" providerId="ADAL" clId="{19F38F5B-4692-456B-A231-C862F15B858E}" dt="2023-08-29T09:27:54.625" v="237" actId="20577"/>
          <ac:spMkLst>
            <pc:docMk/>
            <pc:sldMk cId="0" sldId="280"/>
            <ac:spMk id="341" creationId="{00000000-0000-0000-0000-000000000000}"/>
          </ac:spMkLst>
        </pc:spChg>
      </pc:sldChg>
      <pc:sldChg chg="modSp mod">
        <pc:chgData name="Eleonora Grimandi" userId="071a8cce-b13d-4d24-82da-df3c031ad510" providerId="ADAL" clId="{19F38F5B-4692-456B-A231-C862F15B858E}" dt="2023-08-22T12:44:23.978" v="184" actId="20577"/>
        <pc:sldMkLst>
          <pc:docMk/>
          <pc:sldMk cId="0" sldId="281"/>
        </pc:sldMkLst>
        <pc:spChg chg="mod">
          <ac:chgData name="Eleonora Grimandi" userId="071a8cce-b13d-4d24-82da-df3c031ad510" providerId="ADAL" clId="{19F38F5B-4692-456B-A231-C862F15B858E}" dt="2023-08-22T12:44:23.978" v="184" actId="20577"/>
          <ac:spMkLst>
            <pc:docMk/>
            <pc:sldMk cId="0" sldId="281"/>
            <ac:spMk id="351" creationId="{00000000-0000-0000-0000-000000000000}"/>
          </ac:spMkLst>
        </pc:spChg>
        <pc:spChg chg="mod">
          <ac:chgData name="Eleonora Grimandi" userId="071a8cce-b13d-4d24-82da-df3c031ad510" providerId="ADAL" clId="{19F38F5B-4692-456B-A231-C862F15B858E}" dt="2023-08-22T12:44:18.718" v="180" actId="20577"/>
          <ac:spMkLst>
            <pc:docMk/>
            <pc:sldMk cId="0" sldId="281"/>
            <ac:spMk id="352" creationId="{00000000-0000-0000-0000-000000000000}"/>
          </ac:spMkLst>
        </pc:spChg>
      </pc:sldChg>
      <pc:sldChg chg="addCm">
        <pc:chgData name="Eleonora Grimandi" userId="071a8cce-b13d-4d24-82da-df3c031ad510" providerId="ADAL" clId="{19F38F5B-4692-456B-A231-C862F15B858E}" dt="2023-08-22T12:44:08.899" v="178" actId="1589"/>
        <pc:sldMkLst>
          <pc:docMk/>
          <pc:sldMk cId="0" sldId="282"/>
        </pc:sldMkLst>
      </pc:sldChg>
      <pc:sldChg chg="modSp mod">
        <pc:chgData name="Eleonora Grimandi" userId="071a8cce-b13d-4d24-82da-df3c031ad510" providerId="ADAL" clId="{19F38F5B-4692-456B-A231-C862F15B858E}" dt="2023-08-29T09:19:54.218" v="202" actId="20577"/>
        <pc:sldMkLst>
          <pc:docMk/>
          <pc:sldMk cId="0" sldId="283"/>
        </pc:sldMkLst>
        <pc:spChg chg="mod">
          <ac:chgData name="Eleonora Grimandi" userId="071a8cce-b13d-4d24-82da-df3c031ad510" providerId="ADAL" clId="{19F38F5B-4692-456B-A231-C862F15B858E}" dt="2023-08-29T09:19:54.218" v="202" actId="20577"/>
          <ac:spMkLst>
            <pc:docMk/>
            <pc:sldMk cId="0" sldId="283"/>
            <ac:spMk id="371" creationId="{00000000-0000-0000-0000-000000000000}"/>
          </ac:spMkLst>
        </pc:spChg>
      </pc:sldChg>
      <pc:sldChg chg="modSp mod">
        <pc:chgData name="Eleonora Grimandi" userId="071a8cce-b13d-4d24-82da-df3c031ad510" providerId="ADAL" clId="{19F38F5B-4692-456B-A231-C862F15B858E}" dt="2023-08-22T12:25:47.584" v="55" actId="20577"/>
        <pc:sldMkLst>
          <pc:docMk/>
          <pc:sldMk cId="0" sldId="285"/>
        </pc:sldMkLst>
        <pc:spChg chg="mod">
          <ac:chgData name="Eleonora Grimandi" userId="071a8cce-b13d-4d24-82da-df3c031ad510" providerId="ADAL" clId="{19F38F5B-4692-456B-A231-C862F15B858E}" dt="2023-08-22T12:25:47.584" v="55" actId="20577"/>
          <ac:spMkLst>
            <pc:docMk/>
            <pc:sldMk cId="0" sldId="285"/>
            <ac:spMk id="384" creationId="{00000000-0000-0000-0000-000000000000}"/>
          </ac:spMkLst>
        </pc:spChg>
      </pc:sldChg>
      <pc:sldChg chg="modSp new mod">
        <pc:chgData name="Eleonora Grimandi" userId="071a8cce-b13d-4d24-82da-df3c031ad510" providerId="ADAL" clId="{19F38F5B-4692-456B-A231-C862F15B858E}" dt="2023-08-22T12:30:56.845" v="118" actId="20577"/>
        <pc:sldMkLst>
          <pc:docMk/>
          <pc:sldMk cId="963758163" sldId="286"/>
        </pc:sldMkLst>
        <pc:spChg chg="mod">
          <ac:chgData name="Eleonora Grimandi" userId="071a8cce-b13d-4d24-82da-df3c031ad510" providerId="ADAL" clId="{19F38F5B-4692-456B-A231-C862F15B858E}" dt="2023-08-22T12:30:52.253" v="109" actId="20577"/>
          <ac:spMkLst>
            <pc:docMk/>
            <pc:sldMk cId="963758163" sldId="286"/>
            <ac:spMk id="2" creationId="{2A3B6141-B3D3-4C2B-827D-118914387B22}"/>
          </ac:spMkLst>
        </pc:spChg>
        <pc:spChg chg="mod">
          <ac:chgData name="Eleonora Grimandi" userId="071a8cce-b13d-4d24-82da-df3c031ad510" providerId="ADAL" clId="{19F38F5B-4692-456B-A231-C862F15B858E}" dt="2023-08-22T12:30:56.845" v="118" actId="20577"/>
          <ac:spMkLst>
            <pc:docMk/>
            <pc:sldMk cId="963758163" sldId="286"/>
            <ac:spMk id="3" creationId="{F2CD821C-2F99-4FF8-A4B8-12B87DAFBEED}"/>
          </ac:spMkLst>
        </pc:spChg>
      </pc:sldChg>
      <pc:sldChg chg="addSp delSp modSp mod">
        <pc:chgData name="Eleonora Grimandi" userId="071a8cce-b13d-4d24-82da-df3c031ad510" providerId="ADAL" clId="{19F38F5B-4692-456B-A231-C862F15B858E}" dt="2023-08-29T09:29:10.153" v="253" actId="113"/>
        <pc:sldMkLst>
          <pc:docMk/>
          <pc:sldMk cId="2226988453" sldId="287"/>
        </pc:sldMkLst>
        <pc:spChg chg="mod">
          <ac:chgData name="Eleonora Grimandi" userId="071a8cce-b13d-4d24-82da-df3c031ad510" providerId="ADAL" clId="{19F38F5B-4692-456B-A231-C862F15B858E}" dt="2023-08-29T09:29:10.153" v="253" actId="113"/>
          <ac:spMkLst>
            <pc:docMk/>
            <pc:sldMk cId="2226988453" sldId="287"/>
            <ac:spMk id="7" creationId="{51BA9EFC-5CC1-C37F-6FE9-15DE1795EB26}"/>
          </ac:spMkLst>
        </pc:spChg>
        <pc:spChg chg="del mod">
          <ac:chgData name="Eleonora Grimandi" userId="071a8cce-b13d-4d24-82da-df3c031ad510" providerId="ADAL" clId="{19F38F5B-4692-456B-A231-C862F15B858E}" dt="2023-08-22T12:35:03.405" v="158" actId="478"/>
          <ac:spMkLst>
            <pc:docMk/>
            <pc:sldMk cId="2226988453" sldId="287"/>
            <ac:spMk id="117" creationId="{00000000-0000-0000-0000-000000000000}"/>
          </ac:spMkLst>
        </pc:spChg>
        <pc:spChg chg="mod">
          <ac:chgData name="Eleonora Grimandi" userId="071a8cce-b13d-4d24-82da-df3c031ad510" providerId="ADAL" clId="{19F38F5B-4692-456B-A231-C862F15B858E}" dt="2023-08-22T12:31:55.069" v="156" actId="20577"/>
          <ac:spMkLst>
            <pc:docMk/>
            <pc:sldMk cId="2226988453" sldId="287"/>
            <ac:spMk id="118" creationId="{00000000-0000-0000-0000-000000000000}"/>
          </ac:spMkLst>
        </pc:spChg>
        <pc:picChg chg="add mod">
          <ac:chgData name="Eleonora Grimandi" userId="071a8cce-b13d-4d24-82da-df3c031ad510" providerId="ADAL" clId="{19F38F5B-4692-456B-A231-C862F15B858E}" dt="2023-08-22T12:39:05.094" v="171" actId="1076"/>
          <ac:picMkLst>
            <pc:docMk/>
            <pc:sldMk cId="2226988453" sldId="287"/>
            <ac:picMk id="3" creationId="{496FB041-57AE-40F1-BDE8-A32E7B932359}"/>
          </ac:picMkLst>
        </pc:picChg>
      </pc:sldChg>
    </pc:docChg>
  </pc:docChgLst>
  <pc:docChgLst>
    <pc:chgData name="Victoria Helena Nicolay" userId="S::victoria.nicolay2@unibo.it::ab3fb4dd-a60a-42ad-8f83-6dd7b1d68e79" providerId="AD" clId="Web-{3EA89B42-5612-5399-B768-351AA1ED493A}"/>
    <pc:docChg chg="modSld">
      <pc:chgData name="Victoria Helena Nicolay" userId="S::victoria.nicolay2@unibo.it::ab3fb4dd-a60a-42ad-8f83-6dd7b1d68e79" providerId="AD" clId="Web-{3EA89B42-5612-5399-B768-351AA1ED493A}" dt="2023-08-22T11:46:29.897" v="8"/>
      <pc:docMkLst>
        <pc:docMk/>
      </pc:docMkLst>
      <pc:sldChg chg="modSp">
        <pc:chgData name="Victoria Helena Nicolay" userId="S::victoria.nicolay2@unibo.it::ab3fb4dd-a60a-42ad-8f83-6dd7b1d68e79" providerId="AD" clId="Web-{3EA89B42-5612-5399-B768-351AA1ED493A}" dt="2023-08-22T11:46:29.897" v="8"/>
        <pc:sldMkLst>
          <pc:docMk/>
          <pc:sldMk cId="0" sldId="259"/>
        </pc:sldMkLst>
        <pc:graphicFrameChg chg="mod modGraphic">
          <ac:chgData name="Victoria Helena Nicolay" userId="S::victoria.nicolay2@unibo.it::ab3fb4dd-a60a-42ad-8f83-6dd7b1d68e79" providerId="AD" clId="Web-{3EA89B42-5612-5399-B768-351AA1ED493A}" dt="2023-08-22T11:46:29.897" v="8"/>
          <ac:graphicFrameMkLst>
            <pc:docMk/>
            <pc:sldMk cId="0" sldId="259"/>
            <ac:graphicFrameMk id="133" creationId="{00000000-0000-0000-0000-000000000000}"/>
          </ac:graphicFrameMkLst>
        </pc:graphicFrameChg>
      </pc:sldChg>
    </pc:docChg>
  </pc:docChgLst>
  <pc:docChgLst>
    <pc:chgData name="Livia Loddo" userId="S::livia.loddo2@unibo.it::49ec2ff1-e281-49cb-8e57-324fed31cd47" providerId="AD" clId="Web-{E96EFE0A-EF33-111E-E990-AB94C95014FE}"/>
    <pc:docChg chg="addSld modSld">
      <pc:chgData name="Livia Loddo" userId="S::livia.loddo2@unibo.it::49ec2ff1-e281-49cb-8e57-324fed31cd47" providerId="AD" clId="Web-{E96EFE0A-EF33-111E-E990-AB94C95014FE}" dt="2024-09-09T14:43:11.449" v="692" actId="20577"/>
      <pc:docMkLst>
        <pc:docMk/>
      </pc:docMkLst>
      <pc:sldChg chg="modSp">
        <pc:chgData name="Livia Loddo" userId="S::livia.loddo2@unibo.it::49ec2ff1-e281-49cb-8e57-324fed31cd47" providerId="AD" clId="Web-{E96EFE0A-EF33-111E-E990-AB94C95014FE}" dt="2024-09-09T14:02:03.180" v="2" actId="20577"/>
        <pc:sldMkLst>
          <pc:docMk/>
          <pc:sldMk cId="0" sldId="256"/>
        </pc:sldMkLst>
        <pc:spChg chg="mod">
          <ac:chgData name="Livia Loddo" userId="S::livia.loddo2@unibo.it::49ec2ff1-e281-49cb-8e57-324fed31cd47" providerId="AD" clId="Web-{E96EFE0A-EF33-111E-E990-AB94C95014FE}" dt="2024-09-09T14:02:03.180" v="2" actId="20577"/>
          <ac:spMkLst>
            <pc:docMk/>
            <pc:sldMk cId="0" sldId="256"/>
            <ac:spMk id="111" creationId="{00000000-0000-0000-0000-000000000000}"/>
          </ac:spMkLst>
        </pc:spChg>
      </pc:sldChg>
      <pc:sldChg chg="addSp modSp">
        <pc:chgData name="Livia Loddo" userId="S::livia.loddo2@unibo.it::49ec2ff1-e281-49cb-8e57-324fed31cd47" providerId="AD" clId="Web-{E96EFE0A-EF33-111E-E990-AB94C95014FE}" dt="2024-09-09T14:04:05.338" v="24" actId="1076"/>
        <pc:sldMkLst>
          <pc:docMk/>
          <pc:sldMk cId="0" sldId="257"/>
        </pc:sldMkLst>
        <pc:spChg chg="add mod">
          <ac:chgData name="Livia Loddo" userId="S::livia.loddo2@unibo.it::49ec2ff1-e281-49cb-8e57-324fed31cd47" providerId="AD" clId="Web-{E96EFE0A-EF33-111E-E990-AB94C95014FE}" dt="2024-09-09T14:04:05.338" v="24" actId="1076"/>
          <ac:spMkLst>
            <pc:docMk/>
            <pc:sldMk cId="0" sldId="257"/>
            <ac:spMk id="2" creationId="{1272742A-3BEC-0498-2FD3-840F2BCDEBFA}"/>
          </ac:spMkLst>
        </pc:spChg>
        <pc:spChg chg="mod">
          <ac:chgData name="Livia Loddo" userId="S::livia.loddo2@unibo.it::49ec2ff1-e281-49cb-8e57-324fed31cd47" providerId="AD" clId="Web-{E96EFE0A-EF33-111E-E990-AB94C95014FE}" dt="2024-09-09T14:03:26.885" v="20" actId="14100"/>
          <ac:spMkLst>
            <pc:docMk/>
            <pc:sldMk cId="0" sldId="257"/>
            <ac:spMk id="117" creationId="{00000000-0000-0000-0000-000000000000}"/>
          </ac:spMkLst>
        </pc:spChg>
      </pc:sldChg>
      <pc:sldChg chg="modSp">
        <pc:chgData name="Livia Loddo" userId="S::livia.loddo2@unibo.it::49ec2ff1-e281-49cb-8e57-324fed31cd47" providerId="AD" clId="Web-{E96EFE0A-EF33-111E-E990-AB94C95014FE}" dt="2024-09-09T14:07:45.279" v="63" actId="20577"/>
        <pc:sldMkLst>
          <pc:docMk/>
          <pc:sldMk cId="0" sldId="258"/>
        </pc:sldMkLst>
        <pc:spChg chg="mod">
          <ac:chgData name="Livia Loddo" userId="S::livia.loddo2@unibo.it::49ec2ff1-e281-49cb-8e57-324fed31cd47" providerId="AD" clId="Web-{E96EFE0A-EF33-111E-E990-AB94C95014FE}" dt="2024-09-09T14:07:45.279" v="63" actId="20577"/>
          <ac:spMkLst>
            <pc:docMk/>
            <pc:sldMk cId="0" sldId="258"/>
            <ac:spMk id="126" creationId="{00000000-0000-0000-0000-000000000000}"/>
          </ac:spMkLst>
        </pc:spChg>
      </pc:sldChg>
      <pc:sldChg chg="modSp">
        <pc:chgData name="Livia Loddo" userId="S::livia.loddo2@unibo.it::49ec2ff1-e281-49cb-8e57-324fed31cd47" providerId="AD" clId="Web-{E96EFE0A-EF33-111E-E990-AB94C95014FE}" dt="2024-09-09T14:18:41.101" v="535" actId="20577"/>
        <pc:sldMkLst>
          <pc:docMk/>
          <pc:sldMk cId="0" sldId="259"/>
        </pc:sldMkLst>
        <pc:spChg chg="mod">
          <ac:chgData name="Livia Loddo" userId="S::livia.loddo2@unibo.it::49ec2ff1-e281-49cb-8e57-324fed31cd47" providerId="AD" clId="Web-{E96EFE0A-EF33-111E-E990-AB94C95014FE}" dt="2024-09-09T14:18:41.101" v="535" actId="20577"/>
          <ac:spMkLst>
            <pc:docMk/>
            <pc:sldMk cId="0" sldId="259"/>
            <ac:spMk id="139" creationId="{00000000-0000-0000-0000-000000000000}"/>
          </ac:spMkLst>
        </pc:spChg>
        <pc:graphicFrameChg chg="mod modGraphic">
          <ac:chgData name="Livia Loddo" userId="S::livia.loddo2@unibo.it::49ec2ff1-e281-49cb-8e57-324fed31cd47" providerId="AD" clId="Web-{E96EFE0A-EF33-111E-E990-AB94C95014FE}" dt="2024-09-09T14:17:57.975" v="531"/>
          <ac:graphicFrameMkLst>
            <pc:docMk/>
            <pc:sldMk cId="0" sldId="259"/>
            <ac:graphicFrameMk id="133" creationId="{00000000-0000-0000-0000-000000000000}"/>
          </ac:graphicFrameMkLst>
        </pc:graphicFrameChg>
      </pc:sldChg>
      <pc:sldChg chg="modSp">
        <pc:chgData name="Livia Loddo" userId="S::livia.loddo2@unibo.it::49ec2ff1-e281-49cb-8e57-324fed31cd47" providerId="AD" clId="Web-{E96EFE0A-EF33-111E-E990-AB94C95014FE}" dt="2024-09-09T14:21:10.275" v="588" actId="20577"/>
        <pc:sldMkLst>
          <pc:docMk/>
          <pc:sldMk cId="0" sldId="260"/>
        </pc:sldMkLst>
        <pc:spChg chg="mod">
          <ac:chgData name="Livia Loddo" userId="S::livia.loddo2@unibo.it::49ec2ff1-e281-49cb-8e57-324fed31cd47" providerId="AD" clId="Web-{E96EFE0A-EF33-111E-E990-AB94C95014FE}" dt="2024-09-09T14:21:10.275" v="588" actId="20577"/>
          <ac:spMkLst>
            <pc:docMk/>
            <pc:sldMk cId="0" sldId="260"/>
            <ac:spMk id="146" creationId="{00000000-0000-0000-0000-000000000000}"/>
          </ac:spMkLst>
        </pc:spChg>
      </pc:sldChg>
      <pc:sldChg chg="modSp">
        <pc:chgData name="Livia Loddo" userId="S::livia.loddo2@unibo.it::49ec2ff1-e281-49cb-8e57-324fed31cd47" providerId="AD" clId="Web-{E96EFE0A-EF33-111E-E990-AB94C95014FE}" dt="2024-09-09T14:22:05.010" v="609"/>
        <pc:sldMkLst>
          <pc:docMk/>
          <pc:sldMk cId="0" sldId="262"/>
        </pc:sldMkLst>
        <pc:spChg chg="mod">
          <ac:chgData name="Livia Loddo" userId="S::livia.loddo2@unibo.it::49ec2ff1-e281-49cb-8e57-324fed31cd47" providerId="AD" clId="Web-{E96EFE0A-EF33-111E-E990-AB94C95014FE}" dt="2024-09-09T14:21:49.697" v="593" actId="20577"/>
          <ac:spMkLst>
            <pc:docMk/>
            <pc:sldMk cId="0" sldId="262"/>
            <ac:spMk id="169" creationId="{00000000-0000-0000-0000-000000000000}"/>
          </ac:spMkLst>
        </pc:spChg>
        <pc:graphicFrameChg chg="mod modGraphic">
          <ac:chgData name="Livia Loddo" userId="S::livia.loddo2@unibo.it::49ec2ff1-e281-49cb-8e57-324fed31cd47" providerId="AD" clId="Web-{E96EFE0A-EF33-111E-E990-AB94C95014FE}" dt="2024-09-09T14:22:05.010" v="609"/>
          <ac:graphicFrameMkLst>
            <pc:docMk/>
            <pc:sldMk cId="0" sldId="262"/>
            <ac:graphicFrameMk id="163" creationId="{00000000-0000-0000-0000-000000000000}"/>
          </ac:graphicFrameMkLst>
        </pc:graphicFrameChg>
      </pc:sldChg>
      <pc:sldChg chg="modSp">
        <pc:chgData name="Livia Loddo" userId="S::livia.loddo2@unibo.it::49ec2ff1-e281-49cb-8e57-324fed31cd47" providerId="AD" clId="Web-{E96EFE0A-EF33-111E-E990-AB94C95014FE}" dt="2024-09-09T14:22:58.229" v="611" actId="20577"/>
        <pc:sldMkLst>
          <pc:docMk/>
          <pc:sldMk cId="0" sldId="263"/>
        </pc:sldMkLst>
        <pc:spChg chg="mod">
          <ac:chgData name="Livia Loddo" userId="S::livia.loddo2@unibo.it::49ec2ff1-e281-49cb-8e57-324fed31cd47" providerId="AD" clId="Web-{E96EFE0A-EF33-111E-E990-AB94C95014FE}" dt="2024-09-09T14:22:58.229" v="611" actId="20577"/>
          <ac:spMkLst>
            <pc:docMk/>
            <pc:sldMk cId="0" sldId="263"/>
            <ac:spMk id="183" creationId="{00000000-0000-0000-0000-000000000000}"/>
          </ac:spMkLst>
        </pc:spChg>
      </pc:sldChg>
      <pc:sldChg chg="addSp delSp modSp">
        <pc:chgData name="Livia Loddo" userId="S::livia.loddo2@unibo.it::49ec2ff1-e281-49cb-8e57-324fed31cd47" providerId="AD" clId="Web-{E96EFE0A-EF33-111E-E990-AB94C95014FE}" dt="2024-09-09T14:43:11.449" v="692" actId="20577"/>
        <pc:sldMkLst>
          <pc:docMk/>
          <pc:sldMk cId="0" sldId="269"/>
        </pc:sldMkLst>
        <pc:spChg chg="mod">
          <ac:chgData name="Livia Loddo" userId="S::livia.loddo2@unibo.it::49ec2ff1-e281-49cb-8e57-324fed31cd47" providerId="AD" clId="Web-{E96EFE0A-EF33-111E-E990-AB94C95014FE}" dt="2024-09-09T14:43:11.449" v="692" actId="20577"/>
          <ac:spMkLst>
            <pc:docMk/>
            <pc:sldMk cId="0" sldId="269"/>
            <ac:spMk id="240" creationId="{00000000-0000-0000-0000-000000000000}"/>
          </ac:spMkLst>
        </pc:spChg>
        <pc:picChg chg="add del mod">
          <ac:chgData name="Livia Loddo" userId="S::livia.loddo2@unibo.it::49ec2ff1-e281-49cb-8e57-324fed31cd47" providerId="AD" clId="Web-{E96EFE0A-EF33-111E-E990-AB94C95014FE}" dt="2024-09-09T14:37:20.804" v="652"/>
          <ac:picMkLst>
            <pc:docMk/>
            <pc:sldMk cId="0" sldId="269"/>
            <ac:picMk id="5" creationId="{FCA7E178-8DB4-B803-03B7-441AEEFA7EA1}"/>
          </ac:picMkLst>
        </pc:picChg>
        <pc:picChg chg="add del mod">
          <ac:chgData name="Livia Loddo" userId="S::livia.loddo2@unibo.it::49ec2ff1-e281-49cb-8e57-324fed31cd47" providerId="AD" clId="Web-{E96EFE0A-EF33-111E-E990-AB94C95014FE}" dt="2024-09-09T14:37:36.460" v="654"/>
          <ac:picMkLst>
            <pc:docMk/>
            <pc:sldMk cId="0" sldId="269"/>
            <ac:picMk id="6" creationId="{8BBB9195-EC64-74A2-D2BA-BD1A0D1D69E9}"/>
          </ac:picMkLst>
        </pc:picChg>
        <pc:picChg chg="add del mod">
          <ac:chgData name="Livia Loddo" userId="S::livia.loddo2@unibo.it::49ec2ff1-e281-49cb-8e57-324fed31cd47" providerId="AD" clId="Web-{E96EFE0A-EF33-111E-E990-AB94C95014FE}" dt="2024-09-09T14:38:04.976" v="656"/>
          <ac:picMkLst>
            <pc:docMk/>
            <pc:sldMk cId="0" sldId="269"/>
            <ac:picMk id="7" creationId="{69237F7F-131B-3392-A6B7-CF4AC92C4BD5}"/>
          </ac:picMkLst>
        </pc:picChg>
        <pc:picChg chg="add del mod">
          <ac:chgData name="Livia Loddo" userId="S::livia.loddo2@unibo.it::49ec2ff1-e281-49cb-8e57-324fed31cd47" providerId="AD" clId="Web-{E96EFE0A-EF33-111E-E990-AB94C95014FE}" dt="2024-09-09T14:39:12.477" v="658"/>
          <ac:picMkLst>
            <pc:docMk/>
            <pc:sldMk cId="0" sldId="269"/>
            <ac:picMk id="8" creationId="{01CB0E2C-D6BD-A5EE-09F4-894D841690A4}"/>
          </ac:picMkLst>
        </pc:picChg>
        <pc:picChg chg="add mod">
          <ac:chgData name="Livia Loddo" userId="S::livia.loddo2@unibo.it::49ec2ff1-e281-49cb-8e57-324fed31cd47" providerId="AD" clId="Web-{E96EFE0A-EF33-111E-E990-AB94C95014FE}" dt="2024-09-09T14:39:57.337" v="664" actId="1076"/>
          <ac:picMkLst>
            <pc:docMk/>
            <pc:sldMk cId="0" sldId="269"/>
            <ac:picMk id="9" creationId="{F612E0C2-BACD-0164-5B08-6EF0EC20E0C9}"/>
          </ac:picMkLst>
        </pc:picChg>
      </pc:sldChg>
      <pc:sldChg chg="modSp">
        <pc:chgData name="Livia Loddo" userId="S::livia.loddo2@unibo.it::49ec2ff1-e281-49cb-8e57-324fed31cd47" providerId="AD" clId="Web-{E96EFE0A-EF33-111E-E990-AB94C95014FE}" dt="2024-09-09T14:41:01.010" v="673" actId="20577"/>
        <pc:sldMkLst>
          <pc:docMk/>
          <pc:sldMk cId="0" sldId="272"/>
        </pc:sldMkLst>
        <pc:spChg chg="mod">
          <ac:chgData name="Livia Loddo" userId="S::livia.loddo2@unibo.it::49ec2ff1-e281-49cb-8e57-324fed31cd47" providerId="AD" clId="Web-{E96EFE0A-EF33-111E-E990-AB94C95014FE}" dt="2024-09-09T14:41:01.010" v="673" actId="20577"/>
          <ac:spMkLst>
            <pc:docMk/>
            <pc:sldMk cId="0" sldId="272"/>
            <ac:spMk id="274" creationId="{00000000-0000-0000-0000-000000000000}"/>
          </ac:spMkLst>
        </pc:spChg>
      </pc:sldChg>
      <pc:sldChg chg="modSp">
        <pc:chgData name="Livia Loddo" userId="S::livia.loddo2@unibo.it::49ec2ff1-e281-49cb-8e57-324fed31cd47" providerId="AD" clId="Web-{E96EFE0A-EF33-111E-E990-AB94C95014FE}" dt="2024-09-09T14:40:50.713" v="669" actId="20577"/>
        <pc:sldMkLst>
          <pc:docMk/>
          <pc:sldMk cId="0" sldId="273"/>
        </pc:sldMkLst>
        <pc:spChg chg="mod">
          <ac:chgData name="Livia Loddo" userId="S::livia.loddo2@unibo.it::49ec2ff1-e281-49cb-8e57-324fed31cd47" providerId="AD" clId="Web-{E96EFE0A-EF33-111E-E990-AB94C95014FE}" dt="2024-09-09T14:40:50.713" v="669" actId="20577"/>
          <ac:spMkLst>
            <pc:docMk/>
            <pc:sldMk cId="0" sldId="273"/>
            <ac:spMk id="281" creationId="{00000000-0000-0000-0000-000000000000}"/>
          </ac:spMkLst>
        </pc:spChg>
      </pc:sldChg>
      <pc:sldChg chg="modSp">
        <pc:chgData name="Livia Loddo" userId="S::livia.loddo2@unibo.it::49ec2ff1-e281-49cb-8e57-324fed31cd47" providerId="AD" clId="Web-{E96EFE0A-EF33-111E-E990-AB94C95014FE}" dt="2024-09-09T14:41:16.573" v="678" actId="20577"/>
        <pc:sldMkLst>
          <pc:docMk/>
          <pc:sldMk cId="0" sldId="274"/>
        </pc:sldMkLst>
        <pc:spChg chg="mod">
          <ac:chgData name="Livia Loddo" userId="S::livia.loddo2@unibo.it::49ec2ff1-e281-49cb-8e57-324fed31cd47" providerId="AD" clId="Web-{E96EFE0A-EF33-111E-E990-AB94C95014FE}" dt="2024-09-09T14:41:16.573" v="678" actId="20577"/>
          <ac:spMkLst>
            <pc:docMk/>
            <pc:sldMk cId="0" sldId="274"/>
            <ac:spMk id="289" creationId="{00000000-0000-0000-0000-000000000000}"/>
          </ac:spMkLst>
        </pc:spChg>
      </pc:sldChg>
      <pc:sldChg chg="modSp">
        <pc:chgData name="Livia Loddo" userId="S::livia.loddo2@unibo.it::49ec2ff1-e281-49cb-8e57-324fed31cd47" providerId="AD" clId="Web-{E96EFE0A-EF33-111E-E990-AB94C95014FE}" dt="2024-09-09T14:41:31.448" v="681" actId="20577"/>
        <pc:sldMkLst>
          <pc:docMk/>
          <pc:sldMk cId="0" sldId="277"/>
        </pc:sldMkLst>
        <pc:spChg chg="mod">
          <ac:chgData name="Livia Loddo" userId="S::livia.loddo2@unibo.it::49ec2ff1-e281-49cb-8e57-324fed31cd47" providerId="AD" clId="Web-{E96EFE0A-EF33-111E-E990-AB94C95014FE}" dt="2024-09-09T14:41:31.448" v="681" actId="20577"/>
          <ac:spMkLst>
            <pc:docMk/>
            <pc:sldMk cId="0" sldId="277"/>
            <ac:spMk id="315" creationId="{00000000-0000-0000-0000-000000000000}"/>
          </ac:spMkLst>
        </pc:spChg>
      </pc:sldChg>
      <pc:sldChg chg="modSp">
        <pc:chgData name="Livia Loddo" userId="S::livia.loddo2@unibo.it::49ec2ff1-e281-49cb-8e57-324fed31cd47" providerId="AD" clId="Web-{E96EFE0A-EF33-111E-E990-AB94C95014FE}" dt="2024-09-09T14:42:04.105" v="686" actId="20577"/>
        <pc:sldMkLst>
          <pc:docMk/>
          <pc:sldMk cId="0" sldId="282"/>
        </pc:sldMkLst>
        <pc:spChg chg="mod">
          <ac:chgData name="Livia Loddo" userId="S::livia.loddo2@unibo.it::49ec2ff1-e281-49cb-8e57-324fed31cd47" providerId="AD" clId="Web-{E96EFE0A-EF33-111E-E990-AB94C95014FE}" dt="2024-09-09T14:42:04.105" v="686" actId="20577"/>
          <ac:spMkLst>
            <pc:docMk/>
            <pc:sldMk cId="0" sldId="282"/>
            <ac:spMk id="366" creationId="{00000000-0000-0000-0000-000000000000}"/>
          </ac:spMkLst>
        </pc:spChg>
      </pc:sldChg>
      <pc:sldChg chg="modSp add replId">
        <pc:chgData name="Livia Loddo" userId="S::livia.loddo2@unibo.it::49ec2ff1-e281-49cb-8e57-324fed31cd47" providerId="AD" clId="Web-{E96EFE0A-EF33-111E-E990-AB94C95014FE}" dt="2024-09-09T14:06:12.168" v="58" actId="20577"/>
        <pc:sldMkLst>
          <pc:docMk/>
          <pc:sldMk cId="4255893443" sldId="292"/>
        </pc:sldMkLst>
        <pc:spChg chg="mod">
          <ac:chgData name="Livia Loddo" userId="S::livia.loddo2@unibo.it::49ec2ff1-e281-49cb-8e57-324fed31cd47" providerId="AD" clId="Web-{E96EFE0A-EF33-111E-E990-AB94C95014FE}" dt="2024-09-09T14:06:12.168" v="58" actId="20577"/>
          <ac:spMkLst>
            <pc:docMk/>
            <pc:sldMk cId="4255893443" sldId="292"/>
            <ac:spMk id="126" creationId="{00000000-0000-0000-0000-000000000000}"/>
          </ac:spMkLst>
        </pc:spChg>
      </pc:sldChg>
    </pc:docChg>
  </pc:docChgLst>
  <pc:docChgLst>
    <pc:chgData name="Alessia Luzzati" userId="S::alessia.luzzati2@unibo.it::a8a5ab5c-7b53-4caa-b1fc-dc37486988a8" providerId="AD" clId="Web-{43FA2A4A-E2E9-4C2C-AD03-DDDC1029C5CA}"/>
    <pc:docChg chg="modSld">
      <pc:chgData name="Alessia Luzzati" userId="S::alessia.luzzati2@unibo.it::a8a5ab5c-7b53-4caa-b1fc-dc37486988a8" providerId="AD" clId="Web-{43FA2A4A-E2E9-4C2C-AD03-DDDC1029C5CA}" dt="2023-08-22T13:13:03.611" v="0" actId="1076"/>
      <pc:docMkLst>
        <pc:docMk/>
      </pc:docMkLst>
      <pc:sldChg chg="modSp">
        <pc:chgData name="Alessia Luzzati" userId="S::alessia.luzzati2@unibo.it::a8a5ab5c-7b53-4caa-b1fc-dc37486988a8" providerId="AD" clId="Web-{43FA2A4A-E2E9-4C2C-AD03-DDDC1029C5CA}" dt="2023-08-22T13:13:03.611" v="0" actId="1076"/>
        <pc:sldMkLst>
          <pc:docMk/>
          <pc:sldMk cId="0" sldId="264"/>
        </pc:sldMkLst>
        <pc:spChg chg="mod">
          <ac:chgData name="Alessia Luzzati" userId="S::alessia.luzzati2@unibo.it::a8a5ab5c-7b53-4caa-b1fc-dc37486988a8" providerId="AD" clId="Web-{43FA2A4A-E2E9-4C2C-AD03-DDDC1029C5CA}" dt="2023-08-22T13:13:03.611" v="0" actId="1076"/>
          <ac:spMkLst>
            <pc:docMk/>
            <pc:sldMk cId="0" sldId="264"/>
            <ac:spMk id="197" creationId="{00000000-0000-0000-0000-000000000000}"/>
          </ac:spMkLst>
        </pc:spChg>
      </pc:sldChg>
    </pc:docChg>
  </pc:docChgLst>
  <pc:docChgLst>
    <pc:chgData name="Eleonora Grimandi" userId="071a8cce-b13d-4d24-82da-df3c031ad510" providerId="ADAL" clId="{EEB3CA41-7A3D-458B-9E37-071D24754878}"/>
    <pc:docChg chg="custSel modSld">
      <pc:chgData name="Eleonora Grimandi" userId="071a8cce-b13d-4d24-82da-df3c031ad510" providerId="ADAL" clId="{EEB3CA41-7A3D-458B-9E37-071D24754878}" dt="2024-08-26T12:30:14.570" v="31" actId="20577"/>
      <pc:docMkLst>
        <pc:docMk/>
      </pc:docMkLst>
      <pc:sldChg chg="delSp modSp mod">
        <pc:chgData name="Eleonora Grimandi" userId="071a8cce-b13d-4d24-82da-df3c031ad510" providerId="ADAL" clId="{EEB3CA41-7A3D-458B-9E37-071D24754878}" dt="2024-08-26T12:30:14.570" v="31" actId="20577"/>
        <pc:sldMkLst>
          <pc:docMk/>
          <pc:sldMk cId="0" sldId="269"/>
        </pc:sldMkLst>
        <pc:spChg chg="mod">
          <ac:chgData name="Eleonora Grimandi" userId="071a8cce-b13d-4d24-82da-df3c031ad510" providerId="ADAL" clId="{EEB3CA41-7A3D-458B-9E37-071D24754878}" dt="2024-08-26T12:29:58.063" v="15" actId="20577"/>
          <ac:spMkLst>
            <pc:docMk/>
            <pc:sldMk cId="0" sldId="269"/>
            <ac:spMk id="237" creationId="{00000000-0000-0000-0000-000000000000}"/>
          </ac:spMkLst>
        </pc:spChg>
        <pc:spChg chg="mod">
          <ac:chgData name="Eleonora Grimandi" userId="071a8cce-b13d-4d24-82da-df3c031ad510" providerId="ADAL" clId="{EEB3CA41-7A3D-458B-9E37-071D24754878}" dt="2024-08-26T12:30:01.673" v="20" actId="20577"/>
          <ac:spMkLst>
            <pc:docMk/>
            <pc:sldMk cId="0" sldId="269"/>
            <ac:spMk id="238" creationId="{00000000-0000-0000-0000-000000000000}"/>
          </ac:spMkLst>
        </pc:spChg>
        <pc:spChg chg="mod">
          <ac:chgData name="Eleonora Grimandi" userId="071a8cce-b13d-4d24-82da-df3c031ad510" providerId="ADAL" clId="{EEB3CA41-7A3D-458B-9E37-071D24754878}" dt="2024-08-26T12:29:53.320" v="11" actId="20577"/>
          <ac:spMkLst>
            <pc:docMk/>
            <pc:sldMk cId="0" sldId="269"/>
            <ac:spMk id="239" creationId="{00000000-0000-0000-0000-000000000000}"/>
          </ac:spMkLst>
        </pc:spChg>
        <pc:spChg chg="mod">
          <ac:chgData name="Eleonora Grimandi" userId="071a8cce-b13d-4d24-82da-df3c031ad510" providerId="ADAL" clId="{EEB3CA41-7A3D-458B-9E37-071D24754878}" dt="2024-08-26T12:30:14.570" v="31" actId="20577"/>
          <ac:spMkLst>
            <pc:docMk/>
            <pc:sldMk cId="0" sldId="269"/>
            <ac:spMk id="240" creationId="{00000000-0000-0000-0000-000000000000}"/>
          </ac:spMkLst>
        </pc:spChg>
        <pc:picChg chg="del">
          <ac:chgData name="Eleonora Grimandi" userId="071a8cce-b13d-4d24-82da-df3c031ad510" providerId="ADAL" clId="{EEB3CA41-7A3D-458B-9E37-071D24754878}" dt="2024-08-26T12:29:44.786" v="0" actId="478"/>
          <ac:picMkLst>
            <pc:docMk/>
            <pc:sldMk cId="0" sldId="269"/>
            <ac:picMk id="6" creationId="{EC4E5220-084D-34FA-6BB1-6ABCE89BD47E}"/>
          </ac:picMkLst>
        </pc:picChg>
        <pc:picChg chg="del">
          <ac:chgData name="Eleonora Grimandi" userId="071a8cce-b13d-4d24-82da-df3c031ad510" providerId="ADAL" clId="{EEB3CA41-7A3D-458B-9E37-071D24754878}" dt="2024-08-26T12:29:46.370" v="1" actId="478"/>
          <ac:picMkLst>
            <pc:docMk/>
            <pc:sldMk cId="0" sldId="269"/>
            <ac:picMk id="1026" creationId="{195CC39D-0632-4D15-9C68-4E363E28C53C}"/>
          </ac:picMkLst>
        </pc:picChg>
      </pc:sldChg>
    </pc:docChg>
  </pc:docChgLst>
  <pc:docChgLst>
    <pc:chgData name="Anita Artusi" userId="S::anita.artusi2@unibo.it::7a27cd8f-96be-4f8a-b413-de8db1d861b8" providerId="AD" clId="Web-{C7AA2D05-33C3-F134-B41A-C8FC317446F0}"/>
    <pc:docChg chg="modSld">
      <pc:chgData name="Anita Artusi" userId="S::anita.artusi2@unibo.it::7a27cd8f-96be-4f8a-b413-de8db1d861b8" providerId="AD" clId="Web-{C7AA2D05-33C3-F134-B41A-C8FC317446F0}" dt="2024-09-16T17:13:11.193" v="45" actId="20577"/>
      <pc:docMkLst>
        <pc:docMk/>
      </pc:docMkLst>
      <pc:sldChg chg="modSp">
        <pc:chgData name="Anita Artusi" userId="S::anita.artusi2@unibo.it::7a27cd8f-96be-4f8a-b413-de8db1d861b8" providerId="AD" clId="Web-{C7AA2D05-33C3-F134-B41A-C8FC317446F0}" dt="2024-09-16T17:08:34.695" v="4" actId="1076"/>
        <pc:sldMkLst>
          <pc:docMk/>
          <pc:sldMk cId="0" sldId="258"/>
        </pc:sldMkLst>
        <pc:spChg chg="mod">
          <ac:chgData name="Anita Artusi" userId="S::anita.artusi2@unibo.it::7a27cd8f-96be-4f8a-b413-de8db1d861b8" providerId="AD" clId="Web-{C7AA2D05-33C3-F134-B41A-C8FC317446F0}" dt="2024-09-16T17:08:34.695" v="4" actId="1076"/>
          <ac:spMkLst>
            <pc:docMk/>
            <pc:sldMk cId="0" sldId="258"/>
            <ac:spMk id="126" creationId="{00000000-0000-0000-0000-000000000000}"/>
          </ac:spMkLst>
        </pc:spChg>
      </pc:sldChg>
      <pc:sldChg chg="modSp">
        <pc:chgData name="Anita Artusi" userId="S::anita.artusi2@unibo.it::7a27cd8f-96be-4f8a-b413-de8db1d861b8" providerId="AD" clId="Web-{C7AA2D05-33C3-F134-B41A-C8FC317446F0}" dt="2024-09-16T17:10:41.374" v="19"/>
        <pc:sldMkLst>
          <pc:docMk/>
          <pc:sldMk cId="0" sldId="259"/>
        </pc:sldMkLst>
        <pc:graphicFrameChg chg="mod modGraphic">
          <ac:chgData name="Anita Artusi" userId="S::anita.artusi2@unibo.it::7a27cd8f-96be-4f8a-b413-de8db1d861b8" providerId="AD" clId="Web-{C7AA2D05-33C3-F134-B41A-C8FC317446F0}" dt="2024-09-16T17:10:41.374" v="19"/>
          <ac:graphicFrameMkLst>
            <pc:docMk/>
            <pc:sldMk cId="0" sldId="259"/>
            <ac:graphicFrameMk id="133" creationId="{00000000-0000-0000-0000-000000000000}"/>
          </ac:graphicFrameMkLst>
        </pc:graphicFrameChg>
      </pc:sldChg>
      <pc:sldChg chg="modSp">
        <pc:chgData name="Anita Artusi" userId="S::anita.artusi2@unibo.it::7a27cd8f-96be-4f8a-b413-de8db1d861b8" providerId="AD" clId="Web-{C7AA2D05-33C3-F134-B41A-C8FC317446F0}" dt="2024-09-16T17:12:28.066" v="32" actId="1076"/>
        <pc:sldMkLst>
          <pc:docMk/>
          <pc:sldMk cId="0" sldId="269"/>
        </pc:sldMkLst>
        <pc:spChg chg="mod">
          <ac:chgData name="Anita Artusi" userId="S::anita.artusi2@unibo.it::7a27cd8f-96be-4f8a-b413-de8db1d861b8" providerId="AD" clId="Web-{C7AA2D05-33C3-F134-B41A-C8FC317446F0}" dt="2024-09-16T17:11:49.252" v="21" actId="1076"/>
          <ac:spMkLst>
            <pc:docMk/>
            <pc:sldMk cId="0" sldId="269"/>
            <ac:spMk id="237" creationId="{00000000-0000-0000-0000-000000000000}"/>
          </ac:spMkLst>
        </pc:spChg>
        <pc:spChg chg="mod">
          <ac:chgData name="Anita Artusi" userId="S::anita.artusi2@unibo.it::7a27cd8f-96be-4f8a-b413-de8db1d861b8" providerId="AD" clId="Web-{C7AA2D05-33C3-F134-B41A-C8FC317446F0}" dt="2024-09-16T17:12:28.066" v="32" actId="1076"/>
          <ac:spMkLst>
            <pc:docMk/>
            <pc:sldMk cId="0" sldId="269"/>
            <ac:spMk id="240" creationId="{00000000-0000-0000-0000-000000000000}"/>
          </ac:spMkLst>
        </pc:spChg>
        <pc:picChg chg="mod">
          <ac:chgData name="Anita Artusi" userId="S::anita.artusi2@unibo.it::7a27cd8f-96be-4f8a-b413-de8db1d861b8" providerId="AD" clId="Web-{C7AA2D05-33C3-F134-B41A-C8FC317446F0}" dt="2024-09-16T17:11:44.236" v="20" actId="1076"/>
          <ac:picMkLst>
            <pc:docMk/>
            <pc:sldMk cId="0" sldId="269"/>
            <ac:picMk id="4" creationId="{71235F72-60CD-8B3F-11BA-26373C89FDD6}"/>
          </ac:picMkLst>
        </pc:picChg>
      </pc:sldChg>
      <pc:sldChg chg="modSp">
        <pc:chgData name="Anita Artusi" userId="S::anita.artusi2@unibo.it::7a27cd8f-96be-4f8a-b413-de8db1d861b8" providerId="AD" clId="Web-{C7AA2D05-33C3-F134-B41A-C8FC317446F0}" dt="2024-09-16T17:08:43.899" v="5" actId="20577"/>
        <pc:sldMkLst>
          <pc:docMk/>
          <pc:sldMk cId="4255893443" sldId="292"/>
        </pc:sldMkLst>
        <pc:spChg chg="mod">
          <ac:chgData name="Anita Artusi" userId="S::anita.artusi2@unibo.it::7a27cd8f-96be-4f8a-b413-de8db1d861b8" providerId="AD" clId="Web-{C7AA2D05-33C3-F134-B41A-C8FC317446F0}" dt="2024-09-16T17:08:43.899" v="5" actId="20577"/>
          <ac:spMkLst>
            <pc:docMk/>
            <pc:sldMk cId="4255893443" sldId="292"/>
            <ac:spMk id="126" creationId="{00000000-0000-0000-0000-000000000000}"/>
          </ac:spMkLst>
        </pc:spChg>
      </pc:sldChg>
      <pc:sldChg chg="modSp">
        <pc:chgData name="Anita Artusi" userId="S::anita.artusi2@unibo.it::7a27cd8f-96be-4f8a-b413-de8db1d861b8" providerId="AD" clId="Web-{C7AA2D05-33C3-F134-B41A-C8FC317446F0}" dt="2024-09-16T17:13:11.193" v="45" actId="20577"/>
        <pc:sldMkLst>
          <pc:docMk/>
          <pc:sldMk cId="1401139998" sldId="293"/>
        </pc:sldMkLst>
        <pc:spChg chg="mod">
          <ac:chgData name="Anita Artusi" userId="S::anita.artusi2@unibo.it::7a27cd8f-96be-4f8a-b413-de8db1d861b8" providerId="AD" clId="Web-{C7AA2D05-33C3-F134-B41A-C8FC317446F0}" dt="2024-09-16T17:13:11.193" v="45" actId="20577"/>
          <ac:spMkLst>
            <pc:docMk/>
            <pc:sldMk cId="1401139998" sldId="293"/>
            <ac:spMk id="202" creationId="{00000000-0000-0000-0000-000000000000}"/>
          </ac:spMkLst>
        </pc:spChg>
      </pc:sldChg>
    </pc:docChg>
  </pc:docChgLst>
  <pc:docChgLst>
    <pc:chgData name="Eleonora Grimandi" userId="071a8cce-b13d-4d24-82da-df3c031ad510" providerId="ADAL" clId="{940179DC-9921-4B20-AE28-A62E5F294B3C}"/>
    <pc:docChg chg="custSel modSld">
      <pc:chgData name="Eleonora Grimandi" userId="071a8cce-b13d-4d24-82da-df3c031ad510" providerId="ADAL" clId="{940179DC-9921-4B20-AE28-A62E5F294B3C}" dt="2024-09-11T09:55:40.364" v="115" actId="1076"/>
      <pc:docMkLst>
        <pc:docMk/>
      </pc:docMkLst>
      <pc:sldChg chg="modSp mod">
        <pc:chgData name="Eleonora Grimandi" userId="071a8cce-b13d-4d24-82da-df3c031ad510" providerId="ADAL" clId="{940179DC-9921-4B20-AE28-A62E5F294B3C}" dt="2024-09-10T10:08:28.092" v="33" actId="14100"/>
        <pc:sldMkLst>
          <pc:docMk/>
          <pc:sldMk cId="0" sldId="257"/>
        </pc:sldMkLst>
        <pc:spChg chg="mod">
          <ac:chgData name="Eleonora Grimandi" userId="071a8cce-b13d-4d24-82da-df3c031ad510" providerId="ADAL" clId="{940179DC-9921-4B20-AE28-A62E5F294B3C}" dt="2024-09-10T10:08:28.092" v="33" actId="14100"/>
          <ac:spMkLst>
            <pc:docMk/>
            <pc:sldMk cId="0" sldId="257"/>
            <ac:spMk id="2" creationId="{1272742A-3BEC-0498-2FD3-840F2BCDEBFA}"/>
          </ac:spMkLst>
        </pc:spChg>
        <pc:spChg chg="mod">
          <ac:chgData name="Eleonora Grimandi" userId="071a8cce-b13d-4d24-82da-df3c031ad510" providerId="ADAL" clId="{940179DC-9921-4B20-AE28-A62E5F294B3C}" dt="2024-09-10T10:08:20.670" v="31" actId="207"/>
          <ac:spMkLst>
            <pc:docMk/>
            <pc:sldMk cId="0" sldId="257"/>
            <ac:spMk id="117" creationId="{00000000-0000-0000-0000-000000000000}"/>
          </ac:spMkLst>
        </pc:spChg>
      </pc:sldChg>
      <pc:sldChg chg="modSp mod">
        <pc:chgData name="Eleonora Grimandi" userId="071a8cce-b13d-4d24-82da-df3c031ad510" providerId="ADAL" clId="{940179DC-9921-4B20-AE28-A62E5F294B3C}" dt="2024-09-11T09:55:40.364" v="115" actId="1076"/>
        <pc:sldMkLst>
          <pc:docMk/>
          <pc:sldMk cId="0" sldId="258"/>
        </pc:sldMkLst>
        <pc:spChg chg="mod">
          <ac:chgData name="Eleonora Grimandi" userId="071a8cce-b13d-4d24-82da-df3c031ad510" providerId="ADAL" clId="{940179DC-9921-4B20-AE28-A62E5F294B3C}" dt="2024-09-11T09:55:40.364" v="115" actId="1076"/>
          <ac:spMkLst>
            <pc:docMk/>
            <pc:sldMk cId="0" sldId="258"/>
            <ac:spMk id="126" creationId="{00000000-0000-0000-0000-000000000000}"/>
          </ac:spMkLst>
        </pc:spChg>
      </pc:sldChg>
      <pc:sldChg chg="modSp mod">
        <pc:chgData name="Eleonora Grimandi" userId="071a8cce-b13d-4d24-82da-df3c031ad510" providerId="ADAL" clId="{940179DC-9921-4B20-AE28-A62E5F294B3C}" dt="2024-09-10T13:12:48.256" v="114" actId="20577"/>
        <pc:sldMkLst>
          <pc:docMk/>
          <pc:sldMk cId="0" sldId="271"/>
        </pc:sldMkLst>
        <pc:spChg chg="mod">
          <ac:chgData name="Eleonora Grimandi" userId="071a8cce-b13d-4d24-82da-df3c031ad510" providerId="ADAL" clId="{940179DC-9921-4B20-AE28-A62E5F294B3C}" dt="2024-09-10T13:12:48.256" v="114" actId="20577"/>
          <ac:spMkLst>
            <pc:docMk/>
            <pc:sldMk cId="0" sldId="271"/>
            <ac:spMk id="252" creationId="{00000000-0000-0000-0000-000000000000}"/>
          </ac:spMkLst>
        </pc:spChg>
      </pc:sldChg>
      <pc:sldChg chg="addSp delSp modSp mod">
        <pc:chgData name="Eleonora Grimandi" userId="071a8cce-b13d-4d24-82da-df3c031ad510" providerId="ADAL" clId="{940179DC-9921-4B20-AE28-A62E5F294B3C}" dt="2024-09-10T13:12:15.682" v="88" actId="1076"/>
        <pc:sldMkLst>
          <pc:docMk/>
          <pc:sldMk cId="0" sldId="273"/>
        </pc:sldMkLst>
        <pc:spChg chg="add mod">
          <ac:chgData name="Eleonora Grimandi" userId="071a8cce-b13d-4d24-82da-df3c031ad510" providerId="ADAL" clId="{940179DC-9921-4B20-AE28-A62E5F294B3C}" dt="2024-09-10T13:12:15.682" v="88" actId="1076"/>
          <ac:spMkLst>
            <pc:docMk/>
            <pc:sldMk cId="0" sldId="273"/>
            <ac:spMk id="2" creationId="{08F72A1B-DFDC-9BB9-207B-B7BB29D21157}"/>
          </ac:spMkLst>
        </pc:spChg>
        <pc:spChg chg="del mod">
          <ac:chgData name="Eleonora Grimandi" userId="071a8cce-b13d-4d24-82da-df3c031ad510" providerId="ADAL" clId="{940179DC-9921-4B20-AE28-A62E5F294B3C}" dt="2024-09-10T13:11:58.194" v="83" actId="478"/>
          <ac:spMkLst>
            <pc:docMk/>
            <pc:sldMk cId="0" sldId="273"/>
            <ac:spMk id="281" creationId="{00000000-0000-0000-0000-000000000000}"/>
          </ac:spMkLst>
        </pc:spChg>
      </pc:sldChg>
      <pc:sldChg chg="modSp mod">
        <pc:chgData name="Eleonora Grimandi" userId="071a8cce-b13d-4d24-82da-df3c031ad510" providerId="ADAL" clId="{940179DC-9921-4B20-AE28-A62E5F294B3C}" dt="2024-09-10T10:34:57.009" v="56" actId="13926"/>
        <pc:sldMkLst>
          <pc:docMk/>
          <pc:sldMk cId="0" sldId="281"/>
        </pc:sldMkLst>
        <pc:spChg chg="mod">
          <ac:chgData name="Eleonora Grimandi" userId="071a8cce-b13d-4d24-82da-df3c031ad510" providerId="ADAL" clId="{940179DC-9921-4B20-AE28-A62E5F294B3C}" dt="2024-09-10T10:34:57.009" v="56" actId="13926"/>
          <ac:spMkLst>
            <pc:docMk/>
            <pc:sldMk cId="0" sldId="281"/>
            <ac:spMk id="351" creationId="{00000000-0000-0000-0000-000000000000}"/>
          </ac:spMkLst>
        </pc:spChg>
      </pc:sldChg>
      <pc:sldChg chg="modSp mod">
        <pc:chgData name="Eleonora Grimandi" userId="071a8cce-b13d-4d24-82da-df3c031ad510" providerId="ADAL" clId="{940179DC-9921-4B20-AE28-A62E5F294B3C}" dt="2024-09-10T13:09:08.762" v="65" actId="20577"/>
        <pc:sldMkLst>
          <pc:docMk/>
          <pc:sldMk cId="4255893443" sldId="292"/>
        </pc:sldMkLst>
        <pc:spChg chg="mod">
          <ac:chgData name="Eleonora Grimandi" userId="071a8cce-b13d-4d24-82da-df3c031ad510" providerId="ADAL" clId="{940179DC-9921-4B20-AE28-A62E5F294B3C}" dt="2024-09-10T13:09:08.762" v="65" actId="20577"/>
          <ac:spMkLst>
            <pc:docMk/>
            <pc:sldMk cId="4255893443" sldId="292"/>
            <ac:spMk id="126" creationId="{00000000-0000-0000-0000-000000000000}"/>
          </ac:spMkLst>
        </pc:spChg>
      </pc:sldChg>
    </pc:docChg>
  </pc:docChgLst>
  <pc:docChgLst>
    <pc:chgData name="Alessia Luzzati" userId="S::alessia.luzzati2@unibo.it::a8a5ab5c-7b53-4caa-b1fc-dc37486988a8" providerId="AD" clId="Web-{0764D6EA-00D0-2ED9-F1BE-1A489531E998}"/>
    <pc:docChg chg="addSld delSld modSld">
      <pc:chgData name="Alessia Luzzati" userId="S::alessia.luzzati2@unibo.it::a8a5ab5c-7b53-4caa-b1fc-dc37486988a8" providerId="AD" clId="Web-{0764D6EA-00D0-2ED9-F1BE-1A489531E998}" dt="2023-08-23T09:01:44.451" v="94" actId="1076"/>
      <pc:docMkLst>
        <pc:docMk/>
      </pc:docMkLst>
      <pc:sldChg chg="addSp delSp modSp">
        <pc:chgData name="Alessia Luzzati" userId="S::alessia.luzzati2@unibo.it::a8a5ab5c-7b53-4caa-b1fc-dc37486988a8" providerId="AD" clId="Web-{0764D6EA-00D0-2ED9-F1BE-1A489531E998}" dt="2023-08-23T09:01:44.451" v="94" actId="1076"/>
        <pc:sldMkLst>
          <pc:docMk/>
          <pc:sldMk cId="0" sldId="280"/>
        </pc:sldMkLst>
        <pc:spChg chg="mod">
          <ac:chgData name="Alessia Luzzati" userId="S::alessia.luzzati2@unibo.it::a8a5ab5c-7b53-4caa-b1fc-dc37486988a8" providerId="AD" clId="Web-{0764D6EA-00D0-2ED9-F1BE-1A489531E998}" dt="2023-08-23T09:00:43.933" v="92" actId="20577"/>
          <ac:spMkLst>
            <pc:docMk/>
            <pc:sldMk cId="0" sldId="280"/>
            <ac:spMk id="341" creationId="{00000000-0000-0000-0000-000000000000}"/>
          </ac:spMkLst>
        </pc:spChg>
        <pc:picChg chg="add del mod">
          <ac:chgData name="Alessia Luzzati" userId="S::alessia.luzzati2@unibo.it::a8a5ab5c-7b53-4caa-b1fc-dc37486988a8" providerId="AD" clId="Web-{0764D6EA-00D0-2ED9-F1BE-1A489531E998}" dt="2023-08-23T08:59:33.869" v="83"/>
          <ac:picMkLst>
            <pc:docMk/>
            <pc:sldMk cId="0" sldId="280"/>
            <ac:picMk id="2" creationId="{3EBA40F5-F4E9-114B-2BDF-CCEF2E08CDC9}"/>
          </ac:picMkLst>
        </pc:picChg>
        <pc:picChg chg="add mod">
          <ac:chgData name="Alessia Luzzati" userId="S::alessia.luzzati2@unibo.it::a8a5ab5c-7b53-4caa-b1fc-dc37486988a8" providerId="AD" clId="Web-{0764D6EA-00D0-2ED9-F1BE-1A489531E998}" dt="2023-08-23T09:01:44.451" v="94" actId="1076"/>
          <ac:picMkLst>
            <pc:docMk/>
            <pc:sldMk cId="0" sldId="280"/>
            <ac:picMk id="3" creationId="{6CC8C3A4-9B37-3EFA-416E-F54C706644AB}"/>
          </ac:picMkLst>
        </pc:picChg>
      </pc:sldChg>
      <pc:sldChg chg="modSp">
        <pc:chgData name="Alessia Luzzati" userId="S::alessia.luzzati2@unibo.it::a8a5ab5c-7b53-4caa-b1fc-dc37486988a8" providerId="AD" clId="Web-{0764D6EA-00D0-2ED9-F1BE-1A489531E998}" dt="2023-08-23T08:57:20.864" v="80" actId="20577"/>
        <pc:sldMkLst>
          <pc:docMk/>
          <pc:sldMk cId="0" sldId="281"/>
        </pc:sldMkLst>
        <pc:spChg chg="mod">
          <ac:chgData name="Alessia Luzzati" userId="S::alessia.luzzati2@unibo.it::a8a5ab5c-7b53-4caa-b1fc-dc37486988a8" providerId="AD" clId="Web-{0764D6EA-00D0-2ED9-F1BE-1A489531E998}" dt="2023-08-23T08:57:20.864" v="80" actId="20577"/>
          <ac:spMkLst>
            <pc:docMk/>
            <pc:sldMk cId="0" sldId="281"/>
            <ac:spMk id="351" creationId="{00000000-0000-0000-0000-000000000000}"/>
          </ac:spMkLst>
        </pc:spChg>
      </pc:sldChg>
      <pc:sldChg chg="addSp modSp">
        <pc:chgData name="Alessia Luzzati" userId="S::alessia.luzzati2@unibo.it::a8a5ab5c-7b53-4caa-b1fc-dc37486988a8" providerId="AD" clId="Web-{0764D6EA-00D0-2ED9-F1BE-1A489531E998}" dt="2023-08-23T08:45:31.184" v="52" actId="20577"/>
        <pc:sldMkLst>
          <pc:docMk/>
          <pc:sldMk cId="2226988453" sldId="287"/>
        </pc:sldMkLst>
        <pc:spChg chg="add mod">
          <ac:chgData name="Alessia Luzzati" userId="S::alessia.luzzati2@unibo.it::a8a5ab5c-7b53-4caa-b1fc-dc37486988a8" providerId="AD" clId="Web-{0764D6EA-00D0-2ED9-F1BE-1A489531E998}" dt="2023-08-23T08:45:31.184" v="52" actId="20577"/>
          <ac:spMkLst>
            <pc:docMk/>
            <pc:sldMk cId="2226988453" sldId="287"/>
            <ac:spMk id="5" creationId="{7B79452E-2EB2-C680-E3DC-894EE69A47EA}"/>
          </ac:spMkLst>
        </pc:spChg>
      </pc:sldChg>
      <pc:sldChg chg="addSp delSp modSp new del">
        <pc:chgData name="Alessia Luzzati" userId="S::alessia.luzzati2@unibo.it::a8a5ab5c-7b53-4caa-b1fc-dc37486988a8" providerId="AD" clId="Web-{0764D6EA-00D0-2ED9-F1BE-1A489531E998}" dt="2023-08-23T08:20:44.588" v="20"/>
        <pc:sldMkLst>
          <pc:docMk/>
          <pc:sldMk cId="4246676718" sldId="288"/>
        </pc:sldMkLst>
        <pc:spChg chg="del">
          <ac:chgData name="Alessia Luzzati" userId="S::alessia.luzzati2@unibo.it::a8a5ab5c-7b53-4caa-b1fc-dc37486988a8" providerId="AD" clId="Web-{0764D6EA-00D0-2ED9-F1BE-1A489531E998}" dt="2023-08-23T08:19:48.133" v="6"/>
          <ac:spMkLst>
            <pc:docMk/>
            <pc:sldMk cId="4246676718" sldId="288"/>
            <ac:spMk id="2" creationId="{DC07F21A-2432-BBCD-F4E3-1679E0BC571B}"/>
          </ac:spMkLst>
        </pc:spChg>
        <pc:spChg chg="del">
          <ac:chgData name="Alessia Luzzati" userId="S::alessia.luzzati2@unibo.it::a8a5ab5c-7b53-4caa-b1fc-dc37486988a8" providerId="AD" clId="Web-{0764D6EA-00D0-2ED9-F1BE-1A489531E998}" dt="2023-08-23T08:18:53.288" v="4"/>
          <ac:spMkLst>
            <pc:docMk/>
            <pc:sldMk cId="4246676718" sldId="288"/>
            <ac:spMk id="3" creationId="{77AB2D02-3F6A-CC7E-375C-5C0D52AEE28D}"/>
          </ac:spMkLst>
        </pc:spChg>
        <pc:picChg chg="add del mod">
          <ac:chgData name="Alessia Luzzati" userId="S::alessia.luzzati2@unibo.it::a8a5ab5c-7b53-4caa-b1fc-dc37486988a8" providerId="AD" clId="Web-{0764D6EA-00D0-2ED9-F1BE-1A489531E998}" dt="2023-08-23T08:19:45.024" v="5"/>
          <ac:picMkLst>
            <pc:docMk/>
            <pc:sldMk cId="4246676718" sldId="288"/>
            <ac:picMk id="4" creationId="{7DE9DAA3-D7C0-7BCE-B75C-E42D41209450}"/>
          </ac:picMkLst>
        </pc:picChg>
        <pc:picChg chg="add mod">
          <ac:chgData name="Alessia Luzzati" userId="S::alessia.luzzati2@unibo.it::a8a5ab5c-7b53-4caa-b1fc-dc37486988a8" providerId="AD" clId="Web-{0764D6EA-00D0-2ED9-F1BE-1A489531E998}" dt="2023-08-23T08:20:12.775" v="13" actId="1076"/>
          <ac:picMkLst>
            <pc:docMk/>
            <pc:sldMk cId="4246676718" sldId="288"/>
            <ac:picMk id="5" creationId="{FB6B385E-BBAF-FEEE-F957-28304E7B2318}"/>
          </ac:picMkLst>
        </pc:picChg>
      </pc:sldChg>
      <pc:sldChg chg="addSp delSp modSp add replId">
        <pc:chgData name="Alessia Luzzati" userId="S::alessia.luzzati2@unibo.it::a8a5ab5c-7b53-4caa-b1fc-dc37486988a8" providerId="AD" clId="Web-{0764D6EA-00D0-2ED9-F1BE-1A489531E998}" dt="2023-08-23T08:53:19.122" v="60" actId="1076"/>
        <pc:sldMkLst>
          <pc:docMk/>
          <pc:sldMk cId="1757761348" sldId="289"/>
        </pc:sldMkLst>
        <pc:spChg chg="add del mod">
          <ac:chgData name="Alessia Luzzati" userId="S::alessia.luzzati2@unibo.it::a8a5ab5c-7b53-4caa-b1fc-dc37486988a8" providerId="AD" clId="Web-{0764D6EA-00D0-2ED9-F1BE-1A489531E998}" dt="2023-08-23T08:21:23.559" v="24"/>
          <ac:spMkLst>
            <pc:docMk/>
            <pc:sldMk cId="1757761348" sldId="289"/>
            <ac:spMk id="4" creationId="{A0F9AF16-330D-BDFC-F8C7-2FEC8FA2D013}"/>
          </ac:spMkLst>
        </pc:spChg>
        <pc:spChg chg="add del mod">
          <ac:chgData name="Alessia Luzzati" userId="S::alessia.luzzati2@unibo.it::a8a5ab5c-7b53-4caa-b1fc-dc37486988a8" providerId="AD" clId="Web-{0764D6EA-00D0-2ED9-F1BE-1A489531E998}" dt="2023-08-23T08:26:28.709" v="38"/>
          <ac:spMkLst>
            <pc:docMk/>
            <pc:sldMk cId="1757761348" sldId="289"/>
            <ac:spMk id="5" creationId="{6F39C4AC-80C7-77FE-42E5-9385C71D766F}"/>
          </ac:spMkLst>
        </pc:spChg>
        <pc:spChg chg="add">
          <ac:chgData name="Alessia Luzzati" userId="S::alessia.luzzati2@unibo.it::a8a5ab5c-7b53-4caa-b1fc-dc37486988a8" providerId="AD" clId="Web-{0764D6EA-00D0-2ED9-F1BE-1A489531E998}" dt="2023-08-23T08:23:32.063" v="27"/>
          <ac:spMkLst>
            <pc:docMk/>
            <pc:sldMk cId="1757761348" sldId="289"/>
            <ac:spMk id="6" creationId="{A3515BE9-EC56-7931-46F8-8E4128C30AA5}"/>
          </ac:spMkLst>
        </pc:spChg>
        <pc:spChg chg="add mod">
          <ac:chgData name="Alessia Luzzati" userId="S::alessia.luzzati2@unibo.it::a8a5ab5c-7b53-4caa-b1fc-dc37486988a8" providerId="AD" clId="Web-{0764D6EA-00D0-2ED9-F1BE-1A489531E998}" dt="2023-08-23T08:51:17.852" v="53" actId="1076"/>
          <ac:spMkLst>
            <pc:docMk/>
            <pc:sldMk cId="1757761348" sldId="289"/>
            <ac:spMk id="7" creationId="{33572525-0914-6352-C069-AA18BA4771F4}"/>
          </ac:spMkLst>
        </pc:spChg>
        <pc:spChg chg="add mod">
          <ac:chgData name="Alessia Luzzati" userId="S::alessia.luzzati2@unibo.it::a8a5ab5c-7b53-4caa-b1fc-dc37486988a8" providerId="AD" clId="Web-{0764D6EA-00D0-2ED9-F1BE-1A489531E998}" dt="2023-08-23T08:53:19.122" v="60" actId="1076"/>
          <ac:spMkLst>
            <pc:docMk/>
            <pc:sldMk cId="1757761348" sldId="289"/>
            <ac:spMk id="8" creationId="{29D3357C-AFAB-942E-A7E7-663924D60433}"/>
          </ac:spMkLst>
        </pc:spChg>
        <pc:spChg chg="del">
          <ac:chgData name="Alessia Luzzati" userId="S::alessia.luzzati2@unibo.it::a8a5ab5c-7b53-4caa-b1fc-dc37486988a8" providerId="AD" clId="Web-{0764D6EA-00D0-2ED9-F1BE-1A489531E998}" dt="2023-08-23T08:20:29.838" v="15"/>
          <ac:spMkLst>
            <pc:docMk/>
            <pc:sldMk cId="1757761348" sldId="289"/>
            <ac:spMk id="157" creationId="{00000000-0000-0000-0000-000000000000}"/>
          </ac:spMkLst>
        </pc:spChg>
        <pc:picChg chg="add mod">
          <ac:chgData name="Alessia Luzzati" userId="S::alessia.luzzati2@unibo.it::a8a5ab5c-7b53-4caa-b1fc-dc37486988a8" providerId="AD" clId="Web-{0764D6EA-00D0-2ED9-F1BE-1A489531E998}" dt="2023-08-23T08:20:41.870" v="19" actId="1076"/>
          <ac:picMkLst>
            <pc:docMk/>
            <pc:sldMk cId="1757761348" sldId="289"/>
            <ac:picMk id="3" creationId="{E3FFDC43-3341-4355-47F2-E49A4AFD88DE}"/>
          </ac:picMkLst>
        </pc:picChg>
        <pc:picChg chg="del">
          <ac:chgData name="Alessia Luzzati" userId="S::alessia.luzzati2@unibo.it::a8a5ab5c-7b53-4caa-b1fc-dc37486988a8" providerId="AD" clId="Web-{0764D6EA-00D0-2ED9-F1BE-1A489531E998}" dt="2023-08-23T08:20:32.557" v="16"/>
          <ac:picMkLst>
            <pc:docMk/>
            <pc:sldMk cId="1757761348" sldId="289"/>
            <ac:picMk id="158" creationId="{00000000-0000-0000-0000-000000000000}"/>
          </ac:picMkLst>
        </pc:picChg>
      </pc:sldChg>
    </pc:docChg>
  </pc:docChgLst>
  <pc:docChgLst>
    <pc:chgData name="Victoria Helena Nicolay" userId="S::victoria.nicolay2@unibo.it::ab3fb4dd-a60a-42ad-8f83-6dd7b1d68e79" providerId="AD" clId="Web-{0849A95E-8E79-49CD-B32D-57CEEFDE999A}"/>
    <pc:docChg chg="mod">
      <pc:chgData name="Victoria Helena Nicolay" userId="S::victoria.nicolay2@unibo.it::ab3fb4dd-a60a-42ad-8f83-6dd7b1d68e79" providerId="AD" clId="Web-{0849A95E-8E79-49CD-B32D-57CEEFDE999A}" dt="2023-08-22T13:02:47.473" v="0"/>
      <pc:docMkLst>
        <pc:docMk/>
      </pc:docMkLst>
    </pc:docChg>
  </pc:docChgLst>
  <pc:docChgLst>
    <pc:chgData name="Victoria Helena Nicolay - victoria.nicolay@studio.unibo.it" userId="S::victoria.nicolay@studio.unibo.it::a23dde77-ee6d-40c3-8146-cb683017963a" providerId="AD" clId="Web-{FA0D54F2-A9A8-47C1-9372-6C96292A25B1}"/>
    <pc:docChg chg="modSld">
      <pc:chgData name="Victoria Helena Nicolay - victoria.nicolay@studio.unibo.it" userId="S::victoria.nicolay@studio.unibo.it::a23dde77-ee6d-40c3-8146-cb683017963a" providerId="AD" clId="Web-{FA0D54F2-A9A8-47C1-9372-6C96292A25B1}" dt="2023-08-22T11:05:12.946" v="3" actId="20577"/>
      <pc:docMkLst>
        <pc:docMk/>
      </pc:docMkLst>
      <pc:sldChg chg="modSp">
        <pc:chgData name="Victoria Helena Nicolay - victoria.nicolay@studio.unibo.it" userId="S::victoria.nicolay@studio.unibo.it::a23dde77-ee6d-40c3-8146-cb683017963a" providerId="AD" clId="Web-{FA0D54F2-A9A8-47C1-9372-6C96292A25B1}" dt="2023-08-22T11:03:21.334" v="0" actId="14100"/>
        <pc:sldMkLst>
          <pc:docMk/>
          <pc:sldMk cId="0" sldId="264"/>
        </pc:sldMkLst>
        <pc:spChg chg="mod">
          <ac:chgData name="Victoria Helena Nicolay - victoria.nicolay@studio.unibo.it" userId="S::victoria.nicolay@studio.unibo.it::a23dde77-ee6d-40c3-8146-cb683017963a" providerId="AD" clId="Web-{FA0D54F2-A9A8-47C1-9372-6C96292A25B1}" dt="2023-08-22T11:03:21.334" v="0" actId="14100"/>
          <ac:spMkLst>
            <pc:docMk/>
            <pc:sldMk cId="0" sldId="264"/>
            <ac:spMk id="197" creationId="{00000000-0000-0000-0000-000000000000}"/>
          </ac:spMkLst>
        </pc:spChg>
      </pc:sldChg>
      <pc:sldChg chg="modSp">
        <pc:chgData name="Victoria Helena Nicolay - victoria.nicolay@studio.unibo.it" userId="S::victoria.nicolay@studio.unibo.it::a23dde77-ee6d-40c3-8146-cb683017963a" providerId="AD" clId="Web-{FA0D54F2-A9A8-47C1-9372-6C96292A25B1}" dt="2023-08-22T11:04:57.102" v="1" actId="20577"/>
        <pc:sldMkLst>
          <pc:docMk/>
          <pc:sldMk cId="0" sldId="280"/>
        </pc:sldMkLst>
        <pc:spChg chg="mod">
          <ac:chgData name="Victoria Helena Nicolay - victoria.nicolay@studio.unibo.it" userId="S::victoria.nicolay@studio.unibo.it::a23dde77-ee6d-40c3-8146-cb683017963a" providerId="AD" clId="Web-{FA0D54F2-A9A8-47C1-9372-6C96292A25B1}" dt="2023-08-22T11:04:57.102" v="1" actId="20577"/>
          <ac:spMkLst>
            <pc:docMk/>
            <pc:sldMk cId="0" sldId="280"/>
            <ac:spMk id="342" creationId="{00000000-0000-0000-0000-000000000000}"/>
          </ac:spMkLst>
        </pc:spChg>
      </pc:sldChg>
      <pc:sldChg chg="modSp">
        <pc:chgData name="Victoria Helena Nicolay - victoria.nicolay@studio.unibo.it" userId="S::victoria.nicolay@studio.unibo.it::a23dde77-ee6d-40c3-8146-cb683017963a" providerId="AD" clId="Web-{FA0D54F2-A9A8-47C1-9372-6C96292A25B1}" dt="2023-08-22T11:05:05.415" v="2" actId="20577"/>
        <pc:sldMkLst>
          <pc:docMk/>
          <pc:sldMk cId="0" sldId="281"/>
        </pc:sldMkLst>
        <pc:spChg chg="mod">
          <ac:chgData name="Victoria Helena Nicolay - victoria.nicolay@studio.unibo.it" userId="S::victoria.nicolay@studio.unibo.it::a23dde77-ee6d-40c3-8146-cb683017963a" providerId="AD" clId="Web-{FA0D54F2-A9A8-47C1-9372-6C96292A25B1}" dt="2023-08-22T11:05:05.415" v="2" actId="20577"/>
          <ac:spMkLst>
            <pc:docMk/>
            <pc:sldMk cId="0" sldId="281"/>
            <ac:spMk id="352" creationId="{00000000-0000-0000-0000-000000000000}"/>
          </ac:spMkLst>
        </pc:spChg>
      </pc:sldChg>
      <pc:sldChg chg="modSp">
        <pc:chgData name="Victoria Helena Nicolay - victoria.nicolay@studio.unibo.it" userId="S::victoria.nicolay@studio.unibo.it::a23dde77-ee6d-40c3-8146-cb683017963a" providerId="AD" clId="Web-{FA0D54F2-A9A8-47C1-9372-6C96292A25B1}" dt="2023-08-22T11:05:12.946" v="3" actId="20577"/>
        <pc:sldMkLst>
          <pc:docMk/>
          <pc:sldMk cId="0" sldId="282"/>
        </pc:sldMkLst>
        <pc:spChg chg="mod">
          <ac:chgData name="Victoria Helena Nicolay - victoria.nicolay@studio.unibo.it" userId="S::victoria.nicolay@studio.unibo.it::a23dde77-ee6d-40c3-8146-cb683017963a" providerId="AD" clId="Web-{FA0D54F2-A9A8-47C1-9372-6C96292A25B1}" dt="2023-08-22T11:05:12.946" v="3" actId="20577"/>
          <ac:spMkLst>
            <pc:docMk/>
            <pc:sldMk cId="0" sldId="282"/>
            <ac:spMk id="361" creationId="{00000000-0000-0000-0000-000000000000}"/>
          </ac:spMkLst>
        </pc:spChg>
      </pc:sldChg>
    </pc:docChg>
  </pc:docChgLst>
  <pc:docChgLst>
    <pc:chgData name="Eleonora Grimandi" userId="071a8cce-b13d-4d24-82da-df3c031ad510" providerId="ADAL" clId="{312A4FEF-66E3-4B0E-861E-AD5C33C4A9A8}"/>
    <pc:docChg chg="custSel addSld modSld">
      <pc:chgData name="Eleonora Grimandi" userId="071a8cce-b13d-4d24-82da-df3c031ad510" providerId="ADAL" clId="{312A4FEF-66E3-4B0E-861E-AD5C33C4A9A8}" dt="2024-09-12T09:53:52.951" v="172" actId="13926"/>
      <pc:docMkLst>
        <pc:docMk/>
      </pc:docMkLst>
      <pc:sldChg chg="modCm">
        <pc:chgData name="Eleonora Grimandi" userId="071a8cce-b13d-4d24-82da-df3c031ad510" providerId="ADAL" clId="{312A4FEF-66E3-4B0E-861E-AD5C33C4A9A8}" dt="2024-09-06T12:31:24.542" v="157"/>
        <pc:sldMkLst>
          <pc:docMk/>
          <pc:sldMk cId="0" sldId="257"/>
        </pc:sldMkLst>
      </pc:sldChg>
      <pc:sldChg chg="modSp mod">
        <pc:chgData name="Eleonora Grimandi" userId="071a8cce-b13d-4d24-82da-df3c031ad510" providerId="ADAL" clId="{312A4FEF-66E3-4B0E-861E-AD5C33C4A9A8}" dt="2024-09-06T12:29:14.190" v="147" actId="20577"/>
        <pc:sldMkLst>
          <pc:docMk/>
          <pc:sldMk cId="0" sldId="258"/>
        </pc:sldMkLst>
        <pc:spChg chg="mod">
          <ac:chgData name="Eleonora Grimandi" userId="071a8cce-b13d-4d24-82da-df3c031ad510" providerId="ADAL" clId="{312A4FEF-66E3-4B0E-861E-AD5C33C4A9A8}" dt="2024-09-06T12:29:14.190" v="147" actId="20577"/>
          <ac:spMkLst>
            <pc:docMk/>
            <pc:sldMk cId="0" sldId="258"/>
            <ac:spMk id="126" creationId="{00000000-0000-0000-0000-000000000000}"/>
          </ac:spMkLst>
        </pc:spChg>
      </pc:sldChg>
      <pc:sldChg chg="modSp mod">
        <pc:chgData name="Eleonora Grimandi" userId="071a8cce-b13d-4d24-82da-df3c031ad510" providerId="ADAL" clId="{312A4FEF-66E3-4B0E-861E-AD5C33C4A9A8}" dt="2024-08-26T12:59:57.539" v="26" actId="13926"/>
        <pc:sldMkLst>
          <pc:docMk/>
          <pc:sldMk cId="0" sldId="260"/>
        </pc:sldMkLst>
        <pc:spChg chg="mod">
          <ac:chgData name="Eleonora Grimandi" userId="071a8cce-b13d-4d24-82da-df3c031ad510" providerId="ADAL" clId="{312A4FEF-66E3-4B0E-861E-AD5C33C4A9A8}" dt="2024-08-26T12:59:57.539" v="26" actId="13926"/>
          <ac:spMkLst>
            <pc:docMk/>
            <pc:sldMk cId="0" sldId="260"/>
            <ac:spMk id="146" creationId="{00000000-0000-0000-0000-000000000000}"/>
          </ac:spMkLst>
        </pc:spChg>
      </pc:sldChg>
      <pc:sldChg chg="modSp mod">
        <pc:chgData name="Eleonora Grimandi" userId="071a8cce-b13d-4d24-82da-df3c031ad510" providerId="ADAL" clId="{312A4FEF-66E3-4B0E-861E-AD5C33C4A9A8}" dt="2024-08-26T12:52:25.093" v="13" actId="13926"/>
        <pc:sldMkLst>
          <pc:docMk/>
          <pc:sldMk cId="0" sldId="262"/>
        </pc:sldMkLst>
        <pc:spChg chg="mod">
          <ac:chgData name="Eleonora Grimandi" userId="071a8cce-b13d-4d24-82da-df3c031ad510" providerId="ADAL" clId="{312A4FEF-66E3-4B0E-861E-AD5C33C4A9A8}" dt="2024-08-26T12:51:47.889" v="12" actId="20577"/>
          <ac:spMkLst>
            <pc:docMk/>
            <pc:sldMk cId="0" sldId="262"/>
            <ac:spMk id="164" creationId="{00000000-0000-0000-0000-000000000000}"/>
          </ac:spMkLst>
        </pc:spChg>
        <pc:graphicFrameChg chg="modGraphic">
          <ac:chgData name="Eleonora Grimandi" userId="071a8cce-b13d-4d24-82da-df3c031ad510" providerId="ADAL" clId="{312A4FEF-66E3-4B0E-861E-AD5C33C4A9A8}" dt="2024-08-26T12:52:25.093" v="13" actId="13926"/>
          <ac:graphicFrameMkLst>
            <pc:docMk/>
            <pc:sldMk cId="0" sldId="262"/>
            <ac:graphicFrameMk id="163" creationId="{00000000-0000-0000-0000-000000000000}"/>
          </ac:graphicFrameMkLst>
        </pc:graphicFrameChg>
      </pc:sldChg>
      <pc:sldChg chg="modSp mod modCm">
        <pc:chgData name="Eleonora Grimandi" userId="071a8cce-b13d-4d24-82da-df3c031ad510" providerId="ADAL" clId="{312A4FEF-66E3-4B0E-861E-AD5C33C4A9A8}" dt="2024-09-12T09:53:52.951" v="172" actId="13926"/>
        <pc:sldMkLst>
          <pc:docMk/>
          <pc:sldMk cId="0" sldId="267"/>
        </pc:sldMkLst>
        <pc:spChg chg="mod">
          <ac:chgData name="Eleonora Grimandi" userId="071a8cce-b13d-4d24-82da-df3c031ad510" providerId="ADAL" clId="{312A4FEF-66E3-4B0E-861E-AD5C33C4A9A8}" dt="2024-09-12T09:53:52.951" v="172" actId="13926"/>
          <ac:spMkLst>
            <pc:docMk/>
            <pc:sldMk cId="0" sldId="267"/>
            <ac:spMk id="220" creationId="{00000000-0000-0000-0000-000000000000}"/>
          </ac:spMkLst>
        </pc:spChg>
      </pc:sldChg>
      <pc:sldChg chg="modSp mod">
        <pc:chgData name="Eleonora Grimandi" userId="071a8cce-b13d-4d24-82da-df3c031ad510" providerId="ADAL" clId="{312A4FEF-66E3-4B0E-861E-AD5C33C4A9A8}" dt="2024-09-06T12:28:27.149" v="105" actId="20577"/>
        <pc:sldMkLst>
          <pc:docMk/>
          <pc:sldMk cId="0" sldId="271"/>
        </pc:sldMkLst>
        <pc:spChg chg="mod">
          <ac:chgData name="Eleonora Grimandi" userId="071a8cce-b13d-4d24-82da-df3c031ad510" providerId="ADAL" clId="{312A4FEF-66E3-4B0E-861E-AD5C33C4A9A8}" dt="2024-09-06T12:28:27.149" v="105" actId="20577"/>
          <ac:spMkLst>
            <pc:docMk/>
            <pc:sldMk cId="0" sldId="271"/>
            <ac:spMk id="252" creationId="{00000000-0000-0000-0000-000000000000}"/>
          </ac:spMkLst>
        </pc:spChg>
      </pc:sldChg>
      <pc:sldChg chg="modSp mod">
        <pc:chgData name="Eleonora Grimandi" userId="071a8cce-b13d-4d24-82da-df3c031ad510" providerId="ADAL" clId="{312A4FEF-66E3-4B0E-861E-AD5C33C4A9A8}" dt="2024-08-26T12:57:07.619" v="17" actId="13926"/>
        <pc:sldMkLst>
          <pc:docMk/>
          <pc:sldMk cId="0" sldId="281"/>
        </pc:sldMkLst>
        <pc:spChg chg="mod">
          <ac:chgData name="Eleonora Grimandi" userId="071a8cce-b13d-4d24-82da-df3c031ad510" providerId="ADAL" clId="{312A4FEF-66E3-4B0E-861E-AD5C33C4A9A8}" dt="2024-08-26T12:57:07.619" v="17" actId="13926"/>
          <ac:spMkLst>
            <pc:docMk/>
            <pc:sldMk cId="0" sldId="281"/>
            <ac:spMk id="351" creationId="{00000000-0000-0000-0000-000000000000}"/>
          </ac:spMkLst>
        </pc:spChg>
      </pc:sldChg>
      <pc:sldChg chg="modSp mod">
        <pc:chgData name="Eleonora Grimandi" userId="071a8cce-b13d-4d24-82da-df3c031ad510" providerId="ADAL" clId="{312A4FEF-66E3-4B0E-861E-AD5C33C4A9A8}" dt="2024-08-26T12:57:24.995" v="18" actId="13926"/>
        <pc:sldMkLst>
          <pc:docMk/>
          <pc:sldMk cId="0" sldId="282"/>
        </pc:sldMkLst>
        <pc:spChg chg="mod">
          <ac:chgData name="Eleonora Grimandi" userId="071a8cce-b13d-4d24-82da-df3c031ad510" providerId="ADAL" clId="{312A4FEF-66E3-4B0E-861E-AD5C33C4A9A8}" dt="2024-08-26T12:57:24.995" v="18" actId="13926"/>
          <ac:spMkLst>
            <pc:docMk/>
            <pc:sldMk cId="0" sldId="282"/>
            <ac:spMk id="366" creationId="{00000000-0000-0000-0000-000000000000}"/>
          </ac:spMkLst>
        </pc:spChg>
      </pc:sldChg>
      <pc:sldChg chg="modSp mod">
        <pc:chgData name="Eleonora Grimandi" userId="071a8cce-b13d-4d24-82da-df3c031ad510" providerId="ADAL" clId="{312A4FEF-66E3-4B0E-861E-AD5C33C4A9A8}" dt="2024-08-26T12:57:44.614" v="25" actId="20577"/>
        <pc:sldMkLst>
          <pc:docMk/>
          <pc:sldMk cId="0" sldId="283"/>
        </pc:sldMkLst>
        <pc:spChg chg="mod">
          <ac:chgData name="Eleonora Grimandi" userId="071a8cce-b13d-4d24-82da-df3c031ad510" providerId="ADAL" clId="{312A4FEF-66E3-4B0E-861E-AD5C33C4A9A8}" dt="2024-08-26T12:57:44.614" v="25" actId="20577"/>
          <ac:spMkLst>
            <pc:docMk/>
            <pc:sldMk cId="0" sldId="283"/>
            <ac:spMk id="372" creationId="{00000000-0000-0000-0000-000000000000}"/>
          </ac:spMkLst>
        </pc:spChg>
      </pc:sldChg>
      <pc:sldChg chg="modSp mod">
        <pc:chgData name="Eleonora Grimandi" userId="071a8cce-b13d-4d24-82da-df3c031ad510" providerId="ADAL" clId="{312A4FEF-66E3-4B0E-861E-AD5C33C4A9A8}" dt="2024-09-06T12:29:35.941" v="156" actId="20577"/>
        <pc:sldMkLst>
          <pc:docMk/>
          <pc:sldMk cId="0" sldId="285"/>
        </pc:sldMkLst>
        <pc:spChg chg="mod">
          <ac:chgData name="Eleonora Grimandi" userId="071a8cce-b13d-4d24-82da-df3c031ad510" providerId="ADAL" clId="{312A4FEF-66E3-4B0E-861E-AD5C33C4A9A8}" dt="2024-09-06T12:29:35.941" v="156" actId="20577"/>
          <ac:spMkLst>
            <pc:docMk/>
            <pc:sldMk cId="0" sldId="285"/>
            <ac:spMk id="384" creationId="{00000000-0000-0000-0000-000000000000}"/>
          </ac:spMkLst>
        </pc:spChg>
      </pc:sldChg>
      <pc:sldChg chg="modCm">
        <pc:chgData name="Eleonora Grimandi" userId="071a8cce-b13d-4d24-82da-df3c031ad510" providerId="ADAL" clId="{312A4FEF-66E3-4B0E-861E-AD5C33C4A9A8}" dt="2024-08-26T12:44:22.432" v="0"/>
        <pc:sldMkLst>
          <pc:docMk/>
          <pc:sldMk cId="2226988453" sldId="287"/>
        </pc:sldMkLst>
      </pc:sldChg>
      <pc:sldChg chg="delSp modSp new mod">
        <pc:chgData name="Eleonora Grimandi" userId="071a8cce-b13d-4d24-82da-df3c031ad510" providerId="ADAL" clId="{312A4FEF-66E3-4B0E-861E-AD5C33C4A9A8}" dt="2024-08-26T13:10:31.977" v="96" actId="20577"/>
        <pc:sldMkLst>
          <pc:docMk/>
          <pc:sldMk cId="3011187600" sldId="290"/>
        </pc:sldMkLst>
        <pc:spChg chg="mod">
          <ac:chgData name="Eleonora Grimandi" userId="071a8cce-b13d-4d24-82da-df3c031ad510" providerId="ADAL" clId="{312A4FEF-66E3-4B0E-861E-AD5C33C4A9A8}" dt="2024-08-26T13:10:31.977" v="96" actId="20577"/>
          <ac:spMkLst>
            <pc:docMk/>
            <pc:sldMk cId="3011187600" sldId="290"/>
            <ac:spMk id="2" creationId="{202AEACE-56FB-D317-EF80-8961157DD089}"/>
          </ac:spMkLst>
        </pc:spChg>
        <pc:spChg chg="del">
          <ac:chgData name="Eleonora Grimandi" userId="071a8cce-b13d-4d24-82da-df3c031ad510" providerId="ADAL" clId="{312A4FEF-66E3-4B0E-861E-AD5C33C4A9A8}" dt="2024-08-26T13:10:17.501" v="28" actId="478"/>
          <ac:spMkLst>
            <pc:docMk/>
            <pc:sldMk cId="3011187600" sldId="290"/>
            <ac:spMk id="3" creationId="{EA8C12DA-3AC7-A37F-E0E9-230810084502}"/>
          </ac:spMkLst>
        </pc:spChg>
      </pc:sldChg>
    </pc:docChg>
  </pc:docChgLst>
  <pc:docChgLst>
    <pc:chgData name="Livia Loddo" userId="S::livia.loddo2@unibo.it::49ec2ff1-e281-49cb-8e57-324fed31cd47" providerId="AD" clId="Web-{440BF6A5-EE59-6CAF-C9EC-1D96F3EFD277}"/>
    <pc:docChg chg="addSld delSld modSld sldOrd">
      <pc:chgData name="Livia Loddo" userId="S::livia.loddo2@unibo.it::49ec2ff1-e281-49cb-8e57-324fed31cd47" providerId="AD" clId="Web-{440BF6A5-EE59-6CAF-C9EC-1D96F3EFD277}" dt="2024-09-16T10:02:58.519" v="142" actId="20577"/>
      <pc:docMkLst>
        <pc:docMk/>
      </pc:docMkLst>
      <pc:sldChg chg="modSp del">
        <pc:chgData name="Livia Loddo" userId="S::livia.loddo2@unibo.it::49ec2ff1-e281-49cb-8e57-324fed31cd47" providerId="AD" clId="Web-{440BF6A5-EE59-6CAF-C9EC-1D96F3EFD277}" dt="2024-09-16T09:57:16.133" v="11"/>
        <pc:sldMkLst>
          <pc:docMk/>
          <pc:sldMk cId="3011187600" sldId="290"/>
        </pc:sldMkLst>
        <pc:spChg chg="mod">
          <ac:chgData name="Livia Loddo" userId="S::livia.loddo2@unibo.it::49ec2ff1-e281-49cb-8e57-324fed31cd47" providerId="AD" clId="Web-{440BF6A5-EE59-6CAF-C9EC-1D96F3EFD277}" dt="2024-09-16T09:56:55.133" v="8" actId="20577"/>
          <ac:spMkLst>
            <pc:docMk/>
            <pc:sldMk cId="3011187600" sldId="290"/>
            <ac:spMk id="2" creationId="{202AEACE-56FB-D317-EF80-8961157DD089}"/>
          </ac:spMkLst>
        </pc:spChg>
      </pc:sldChg>
      <pc:sldChg chg="delSp modSp add ord replId">
        <pc:chgData name="Livia Loddo" userId="S::livia.loddo2@unibo.it::49ec2ff1-e281-49cb-8e57-324fed31cd47" providerId="AD" clId="Web-{440BF6A5-EE59-6CAF-C9EC-1D96F3EFD277}" dt="2024-09-16T10:02:58.519" v="142" actId="20577"/>
        <pc:sldMkLst>
          <pc:docMk/>
          <pc:sldMk cId="1401139998" sldId="293"/>
        </pc:sldMkLst>
        <pc:spChg chg="mod">
          <ac:chgData name="Livia Loddo" userId="S::livia.loddo2@unibo.it::49ec2ff1-e281-49cb-8e57-324fed31cd47" providerId="AD" clId="Web-{440BF6A5-EE59-6CAF-C9EC-1D96F3EFD277}" dt="2024-09-16T10:02:58.519" v="142" actId="20577"/>
          <ac:spMkLst>
            <pc:docMk/>
            <pc:sldMk cId="1401139998" sldId="293"/>
            <ac:spMk id="202" creationId="{00000000-0000-0000-0000-000000000000}"/>
          </ac:spMkLst>
        </pc:spChg>
        <pc:spChg chg="mod">
          <ac:chgData name="Livia Loddo" userId="S::livia.loddo2@unibo.it::49ec2ff1-e281-49cb-8e57-324fed31cd47" providerId="AD" clId="Web-{440BF6A5-EE59-6CAF-C9EC-1D96F3EFD277}" dt="2024-09-16T09:57:50.181" v="23" actId="20577"/>
          <ac:spMkLst>
            <pc:docMk/>
            <pc:sldMk cId="1401139998" sldId="293"/>
            <ac:spMk id="203" creationId="{00000000-0000-0000-0000-000000000000}"/>
          </ac:spMkLst>
        </pc:spChg>
        <pc:spChg chg="del mod">
          <ac:chgData name="Livia Loddo" userId="S::livia.loddo2@unibo.it::49ec2ff1-e281-49cb-8e57-324fed31cd47" providerId="AD" clId="Web-{440BF6A5-EE59-6CAF-C9EC-1D96F3EFD277}" dt="2024-09-16T09:57:39.431" v="21"/>
          <ac:spMkLst>
            <pc:docMk/>
            <pc:sldMk cId="1401139998" sldId="293"/>
            <ac:spMk id="206" creationId="{00000000-0000-0000-0000-000000000000}"/>
          </ac:spMkLst>
        </pc:spChg>
        <pc:cxnChg chg="mod">
          <ac:chgData name="Livia Loddo" userId="S::livia.loddo2@unibo.it::49ec2ff1-e281-49cb-8e57-324fed31cd47" providerId="AD" clId="Web-{440BF6A5-EE59-6CAF-C9EC-1D96F3EFD277}" dt="2024-09-16T10:02:34.378" v="137" actId="1076"/>
          <ac:cxnSpMkLst>
            <pc:docMk/>
            <pc:sldMk cId="1401139998" sldId="293"/>
            <ac:cxnSpMk id="204" creationId="{00000000-0000-0000-0000-000000000000}"/>
          </ac:cxnSpMkLst>
        </pc:cxnChg>
      </pc:sldChg>
    </pc:docChg>
  </pc:docChgLst>
  <pc:docChgLst>
    <pc:chgData name="Victoria Helena Nicolay" userId="S::victoria.nicolay2@unibo.it::ab3fb4dd-a60a-42ad-8f83-6dd7b1d68e79" providerId="AD" clId="Web-{429C2461-510D-49A9-ADC1-73A421F99F99}"/>
    <pc:docChg chg="modSld">
      <pc:chgData name="Victoria Helena Nicolay" userId="S::victoria.nicolay2@unibo.it::ab3fb4dd-a60a-42ad-8f83-6dd7b1d68e79" providerId="AD" clId="Web-{429C2461-510D-49A9-ADC1-73A421F99F99}" dt="2023-08-22T11:44:12.646" v="11" actId="20577"/>
      <pc:docMkLst>
        <pc:docMk/>
      </pc:docMkLst>
      <pc:sldChg chg="modSp">
        <pc:chgData name="Victoria Helena Nicolay" userId="S::victoria.nicolay2@unibo.it::ab3fb4dd-a60a-42ad-8f83-6dd7b1d68e79" providerId="AD" clId="Web-{429C2461-510D-49A9-ADC1-73A421F99F99}" dt="2023-08-22T11:44:00.364" v="6" actId="20577"/>
        <pc:sldMkLst>
          <pc:docMk/>
          <pc:sldMk cId="0" sldId="257"/>
        </pc:sldMkLst>
        <pc:spChg chg="mod">
          <ac:chgData name="Victoria Helena Nicolay" userId="S::victoria.nicolay2@unibo.it::ab3fb4dd-a60a-42ad-8f83-6dd7b1d68e79" providerId="AD" clId="Web-{429C2461-510D-49A9-ADC1-73A421F99F99}" dt="2023-08-22T11:44:00.364" v="6" actId="20577"/>
          <ac:spMkLst>
            <pc:docMk/>
            <pc:sldMk cId="0" sldId="257"/>
            <ac:spMk id="117" creationId="{00000000-0000-0000-0000-000000000000}"/>
          </ac:spMkLst>
        </pc:spChg>
      </pc:sldChg>
      <pc:sldChg chg="modSp">
        <pc:chgData name="Victoria Helena Nicolay" userId="S::victoria.nicolay2@unibo.it::ab3fb4dd-a60a-42ad-8f83-6dd7b1d68e79" providerId="AD" clId="Web-{429C2461-510D-49A9-ADC1-73A421F99F99}" dt="2023-08-22T11:44:12.646" v="11" actId="20577"/>
        <pc:sldMkLst>
          <pc:docMk/>
          <pc:sldMk cId="0" sldId="273"/>
        </pc:sldMkLst>
        <pc:spChg chg="mod">
          <ac:chgData name="Victoria Helena Nicolay" userId="S::victoria.nicolay2@unibo.it::ab3fb4dd-a60a-42ad-8f83-6dd7b1d68e79" providerId="AD" clId="Web-{429C2461-510D-49A9-ADC1-73A421F99F99}" dt="2023-08-22T11:44:12.646" v="11" actId="20577"/>
          <ac:spMkLst>
            <pc:docMk/>
            <pc:sldMk cId="0" sldId="273"/>
            <ac:spMk id="281" creationId="{00000000-0000-0000-0000-000000000000}"/>
          </ac:spMkLst>
        </pc:spChg>
      </pc:sldChg>
    </pc:docChg>
  </pc:docChgLst>
  <pc:docChgLst>
    <pc:chgData name="Victoria Helena Nicolay - victoria.nicolay@studio.unibo.it" userId="S::victoria.nicolay@studio.unibo.it::a23dde77-ee6d-40c3-8146-cb683017963a" providerId="AD" clId="Web-{DE37748A-43D7-44C3-8BB4-C16DA2CBAF56}"/>
    <pc:docChg chg="modSld modMainMaster">
      <pc:chgData name="Victoria Helena Nicolay - victoria.nicolay@studio.unibo.it" userId="S::victoria.nicolay@studio.unibo.it::a23dde77-ee6d-40c3-8146-cb683017963a" providerId="AD" clId="Web-{DE37748A-43D7-44C3-8BB4-C16DA2CBAF56}" dt="2023-08-22T11:09:42.816" v="7"/>
      <pc:docMkLst>
        <pc:docMk/>
      </pc:docMkLst>
      <pc:sldChg chg="modSp 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56"/>
        </pc:sldMkLst>
        <pc:spChg chg="mod">
          <ac:chgData name="Victoria Helena Nicolay - victoria.nicolay@studio.unibo.it" userId="S::victoria.nicolay@studio.unibo.it::a23dde77-ee6d-40c3-8146-cb683017963a" providerId="AD" clId="Web-{DE37748A-43D7-44C3-8BB4-C16DA2CBAF56}" dt="2023-08-22T11:07:05.562" v="3" actId="20577"/>
          <ac:spMkLst>
            <pc:docMk/>
            <pc:sldMk cId="0" sldId="256"/>
            <ac:spMk id="110" creationId="{00000000-0000-0000-0000-000000000000}"/>
          </ac:spMkLst>
        </pc:spChg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57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58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59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60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61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62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63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64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65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66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67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68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69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70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71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72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73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74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75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76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77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78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79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80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81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82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83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84"/>
        </pc:sldMkLst>
      </pc:sldChg>
      <pc:sldChg chg="modTransition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kLst>
          <pc:docMk/>
          <pc:sldMk cId="0" sldId="285"/>
        </pc:sldMkLst>
      </pc:sldChg>
      <pc:sldMasterChg chg="modTransition modSldLayout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asterMkLst>
          <pc:docMk/>
          <pc:sldMasterMk cId="0" sldId="2147483648"/>
        </pc:sldMasterMkLst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48"/>
            <pc:sldLayoutMk cId="0" sldId="2147483661"/>
          </pc:sldLayoutMkLst>
        </pc:sldLayoutChg>
      </pc:sldMasterChg>
      <pc:sldMasterChg chg="modTransition modSldLayout">
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<pc:sldMasterMkLst>
          <pc:docMk/>
          <pc:sldMasterMk cId="0" sldId="2147483662"/>
        </pc:sldMasterMkLst>
        <pc:sldLayoutChg chg="modTransition">
          <pc:chgData name="Victoria Helena Nicolay - victoria.nicolay@studio.unibo.it" userId="S::victoria.nicolay@studio.unibo.it::a23dde77-ee6d-40c3-8146-cb683017963a" providerId="AD" clId="Web-{DE37748A-43D7-44C3-8BB4-C16DA2CBAF56}" dt="2023-08-22T11:09:42.816" v="7"/>
          <pc:sldLayoutMkLst>
            <pc:docMk/>
            <pc:sldMasterMk cId="0" sldId="2147483662"/>
            <pc:sldLayoutMk cId="0" sldId="2147483663"/>
          </pc:sldLayoutMkLst>
        </pc:sldLayoutChg>
      </pc:sldMasterChg>
    </pc:docChg>
  </pc:docChgLst>
  <pc:docChgLst>
    <pc:chgData name="Anita Artusi" userId="S::anita.artusi2@unibo.it::7a27cd8f-96be-4f8a-b413-de8db1d861b8" providerId="AD" clId="Web-{93AFC843-B5D0-80EA-F393-C2E3B8ACF37B}"/>
    <pc:docChg chg="modSld">
      <pc:chgData name="Anita Artusi" userId="S::anita.artusi2@unibo.it::7a27cd8f-96be-4f8a-b413-de8db1d861b8" providerId="AD" clId="Web-{93AFC843-B5D0-80EA-F393-C2E3B8ACF37B}" dt="2024-09-10T11:56:03.070" v="22" actId="20577"/>
      <pc:docMkLst>
        <pc:docMk/>
      </pc:docMkLst>
      <pc:sldChg chg="modSp">
        <pc:chgData name="Anita Artusi" userId="S::anita.artusi2@unibo.it::7a27cd8f-96be-4f8a-b413-de8db1d861b8" providerId="AD" clId="Web-{93AFC843-B5D0-80EA-F393-C2E3B8ACF37B}" dt="2024-09-10T11:56:03.070" v="22" actId="20577"/>
        <pc:sldMkLst>
          <pc:docMk/>
          <pc:sldMk cId="0" sldId="269"/>
        </pc:sldMkLst>
        <pc:spChg chg="mod">
          <ac:chgData name="Anita Artusi" userId="S::anita.artusi2@unibo.it::7a27cd8f-96be-4f8a-b413-de8db1d861b8" providerId="AD" clId="Web-{93AFC843-B5D0-80EA-F393-C2E3B8ACF37B}" dt="2024-09-10T11:56:03.070" v="22" actId="20577"/>
          <ac:spMkLst>
            <pc:docMk/>
            <pc:sldMk cId="0" sldId="269"/>
            <ac:spMk id="240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8-26T14:44:11.047" idx="7">
    <p:pos x="10" y="10"/>
    <p:text>INSERIRE QR CODE PER NOTICE BOARD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irocini.unibo.it/tirocini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f29f2928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5f29f2928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f29f2928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f29f2928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f29f29287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5f29f29287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7c480774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67c480774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483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f29f2928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f29f29287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f29f2928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5f29f2928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f29f2928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5f29f2928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f29f2928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5f29f2928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f29f2928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25f29f2928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-"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 opportunities sponsored by Unibo: </a:t>
            </a:r>
            <a:r>
              <a:rPr lang="en-US" sz="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tirocini.unibo.it</a:t>
            </a:r>
            <a:endParaRPr sz="900"/>
          </a:p>
        </p:txBody>
      </p:sp>
      <p:sp>
        <p:nvSpPr>
          <p:cNvPr id="297" name="Google Shape;2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67c480774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267c480774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67c480774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67c480774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7c480774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67c480774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67c480774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267c480774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67c480774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267c480774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67c480774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267c480774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f29f2928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5f29f2928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843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f29f2928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5f29f2928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67c480774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267c480774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29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5f29f2928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25f29f2928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67c480774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67c480774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f29f292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f29f292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f29f292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f29f292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74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f29f2928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5f29f2928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f29f29287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5f29f29287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631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f29f29287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5f29f29287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semplice">
  <p:cSld name="Diapositiva semplic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f29f29287_0_22"/>
          <p:cNvSpPr txBox="1">
            <a:spLocks noGrp="1"/>
          </p:cNvSpPr>
          <p:nvPr>
            <p:ph type="body" idx="1"/>
          </p:nvPr>
        </p:nvSpPr>
        <p:spPr>
          <a:xfrm>
            <a:off x="790576" y="715011"/>
            <a:ext cx="168498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marR="0" lvl="0" indent="-228600" algn="l" rtl="0">
              <a:lnSpc>
                <a:spcPct val="91666"/>
              </a:lnSpc>
              <a:spcBef>
                <a:spcPts val="700"/>
              </a:spcBef>
              <a:spcAft>
                <a:spcPts val="0"/>
              </a:spcAft>
              <a:buClr>
                <a:srgbClr val="BD2B0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D2B0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953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–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5f29f29287_0_22"/>
          <p:cNvSpPr txBox="1">
            <a:spLocks noGrp="1"/>
          </p:cNvSpPr>
          <p:nvPr>
            <p:ph type="body" idx="2"/>
          </p:nvPr>
        </p:nvSpPr>
        <p:spPr>
          <a:xfrm>
            <a:off x="790576" y="2119313"/>
            <a:ext cx="16849800" cy="6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953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–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CHIUSURA">
  <p:cSld name="Layout CHIUSURA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CHIUSURA">
  <p:cSld name="Layout CHIUSURA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f29f29287_0_9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BE2B0A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5f29f29287_0_97"/>
          <p:cNvSpPr txBox="1"/>
          <p:nvPr/>
        </p:nvSpPr>
        <p:spPr>
          <a:xfrm>
            <a:off x="6068224" y="9426116"/>
            <a:ext cx="5760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www.unibo.it</a:t>
            </a:r>
            <a:endParaRPr sz="2100"/>
          </a:p>
        </p:txBody>
      </p:sp>
      <p:pic>
        <p:nvPicPr>
          <p:cNvPr id="87" name="Google Shape;87;g25f29f29287_0_97"/>
          <p:cNvPicPr preferRelativeResize="0"/>
          <p:nvPr/>
        </p:nvPicPr>
        <p:blipFill rotWithShape="1">
          <a:blip r:embed="rId3">
            <a:alphaModFix/>
          </a:blip>
          <a:srcRect l="8478" r="8478"/>
          <a:stretch/>
        </p:blipFill>
        <p:spPr>
          <a:xfrm>
            <a:off x="7361802" y="929610"/>
            <a:ext cx="3173485" cy="27017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2cycle/InternationalRelations/course-structure-diagra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ita.artusi2@unibo.it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hyperlink" Target="mailto:livia.loddo2@unibo.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ODI2YjNmNzMtNGMyNS00ODQyLWEyZjEtYjVlMjgzODE2Zjc2%40thread.v2/0?context=%7b%22Tid%22%3a%22e99647dc-1b08-454a-bf8c-699181b389ab%22%2c%22Oid%22%3a%2261f73f0f-5327-4757-8c21-f0ea9023744e%22%7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idatticasociale.rilm@unibo.i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mobility.politicalscience@unibo.it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bo.it/en/international/Studying-abroad/Studying-abroad" TargetMode="External"/><Relationship Id="rId5" Type="http://schemas.openxmlformats.org/officeDocument/2006/relationships/hyperlink" Target="https://www.unibo.it/en/international/Studying-abroad/General-information-on-Overseas" TargetMode="External"/><Relationship Id="rId4" Type="http://schemas.openxmlformats.org/officeDocument/2006/relationships/hyperlink" Target="https://www.unibo.it/en/international/Studying-abroad/General-information-on-Erasmus/General-information-on-Erasmus" TargetMode="External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2cycle/InternationalRelations/internship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pbo.tirocini@unibo.i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pbo.tirocini@unibo.i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hyperlink" Target="mailto:mobility.politicalscience@unibo.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rocinicrui.it/programmi-bandi-definitivo/maec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hyperlink" Target="mailto:spbo.tirocini@unibo.i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pbo.tirocini@unibo.i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2cycle/InternationalRelations/opportunities-international-degree-programm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ais.eu.admissions@jhu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idatticasociale.rilm@unibo.it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6.png"/><Relationship Id="rId7" Type="http://schemas.openxmlformats.org/officeDocument/2006/relationships/hyperlink" Target="https://corsi.unibo.it/2cycle/InternationalRelations/notice-boar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rsi.unibo.it/2cycle/InternationalRelations/index.html" TargetMode="External"/><Relationship Id="rId5" Type="http://schemas.openxmlformats.org/officeDocument/2006/relationships/hyperlink" Target="https://corsi.unibo.it/2cycle/InternationalRelations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2cycle/InternationalRelations/final-examinat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corsi.unibo.it/2cycle/InternationalRelations/information-on-graduation-and-final-examinatio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andi.unibo.it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rsi.unibo.it/2cycle/InternationalRelations/notice-board" TargetMode="External"/><Relationship Id="rId5" Type="http://schemas.openxmlformats.org/officeDocument/2006/relationships/hyperlink" Target="https://corsi.unibo.it/2cycle/InternationalRelations/contacts" TargetMode="External"/><Relationship Id="rId4" Type="http://schemas.openxmlformats.org/officeDocument/2006/relationships/hyperlink" Target="https://corsi.unibo.it/2cycle/InternationalRelations/index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ODI2YjNmNzMtNGMyNS00ODQyLWEyZjEtYjVlMjgzODE2Zjc2%40thread.v2/0?context=%7b%22Tid%22%3a%22e99647dc-1b08-454a-bf8c-699181b389ab%22%2c%22Oid%22%3a%2261f73f0f-5327-4757-8c21-f0ea9023744e%22%7d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idatticasociale.rilm@unibo.i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livia.loddo2@unibo.it" TargetMode="External"/><Relationship Id="rId3" Type="http://schemas.openxmlformats.org/officeDocument/2006/relationships/hyperlink" Target="mailto:massimiliano.trentin@unibo.it" TargetMode="External"/><Relationship Id="rId7" Type="http://schemas.openxmlformats.org/officeDocument/2006/relationships/hyperlink" Target="mailto:anita.artusi2@unibo.i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usanna.vezzadini@unibo.it" TargetMode="External"/><Relationship Id="rId5" Type="http://schemas.openxmlformats.org/officeDocument/2006/relationships/hyperlink" Target="mailto:elena.baracani@unibo.it" TargetMode="External"/><Relationship Id="rId4" Type="http://schemas.openxmlformats.org/officeDocument/2006/relationships/hyperlink" Target="mailto:didatticasociale.rilm@unibo.it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gscpol@unibo.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s://corsi.unibo.it/2cycle/InternationalRelations/contacts" TargetMode="External"/><Relationship Id="rId4" Type="http://schemas.openxmlformats.org/officeDocument/2006/relationships/hyperlink" Target="mailto:segstudintbo@unibo.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2cycle/InternationalRelations/academic-calenda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idatticasociale.rilm@unibo.it" TargetMode="External"/><Relationship Id="rId5" Type="http://schemas.openxmlformats.org/officeDocument/2006/relationships/hyperlink" Target="https://corsi.unibo.it/2cycle/InternationalRelations/preparing-the-study-plan" TargetMode="External"/><Relationship Id="rId4" Type="http://schemas.openxmlformats.org/officeDocument/2006/relationships/hyperlink" Target="https://studenti.unibo.it/sol/welcom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5822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4539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33121" y="-3764135"/>
            <a:ext cx="17158524" cy="1715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4597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3315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327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044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2957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760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7983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6700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7352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6069" y="9782119"/>
            <a:ext cx="1534597" cy="518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13230496" y="2609093"/>
            <a:ext cx="5041528" cy="506412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13051725" y="5786450"/>
            <a:ext cx="5238750" cy="450850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0" y="6350000"/>
                </a:moveTo>
                <a:lnTo>
                  <a:pt x="6350000" y="6350000"/>
                </a:lnTo>
                <a:lnTo>
                  <a:pt x="6350000" y="0"/>
                </a:lnTo>
                <a:cubicBezTo>
                  <a:pt x="2843530" y="0"/>
                  <a:pt x="0" y="2843530"/>
                  <a:pt x="0" y="635000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5045" b="-2504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"/>
          <p:cNvSpPr/>
          <p:nvPr/>
        </p:nvSpPr>
        <p:spPr>
          <a:xfrm rot="10800000">
            <a:off x="-543638" y="-970293"/>
            <a:ext cx="5238750" cy="5238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0" y="6350000"/>
                </a:moveTo>
                <a:lnTo>
                  <a:pt x="6350000" y="6350000"/>
                </a:lnTo>
                <a:lnTo>
                  <a:pt x="6350000" y="0"/>
                </a:lnTo>
                <a:cubicBezTo>
                  <a:pt x="2843530" y="0"/>
                  <a:pt x="0" y="2843530"/>
                  <a:pt x="0" y="63500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4944" r="-24942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-322957" y="3473691"/>
            <a:ext cx="12296100" cy="3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Welcome to the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MASTER’S DEGREE in</a:t>
            </a:r>
            <a:endParaRPr sz="6499" b="1">
              <a:solidFill>
                <a:srgbClr val="BC2B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u="none" strike="noStrike" cap="none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 INTERNATIONAL RELATIONS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3895785" y="3387966"/>
            <a:ext cx="4227000" cy="154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strike="noStrike" cap="none">
                <a:solidFill>
                  <a:srgbClr val="BC2B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ALMA MATER STUDIORUM</a:t>
            </a:r>
            <a:endParaRPr lang="it-IT"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strike="noStrike" cap="none">
                <a:solidFill>
                  <a:srgbClr val="BC2B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UNIVERSITÀ DI BOLOGNA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-396698" y="6903722"/>
            <a:ext cx="12296100" cy="85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September </a:t>
            </a:r>
            <a:r>
              <a:rPr lang="en-US" sz="5000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17th</a:t>
            </a:r>
            <a:r>
              <a:rPr lang="en-US" sz="5000" i="0" u="none" strike="noStrike" cap="none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5000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5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14812" y="199050"/>
            <a:ext cx="3188926" cy="318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g25f29f29287_0_25"/>
          <p:cNvGraphicFramePr/>
          <p:nvPr>
            <p:extLst>
              <p:ext uri="{D42A27DB-BD31-4B8C-83A1-F6EECF244321}">
                <p14:modId xmlns:p14="http://schemas.microsoft.com/office/powerpoint/2010/main" val="1633186447"/>
              </p:ext>
            </p:extLst>
          </p:nvPr>
        </p:nvGraphicFramePr>
        <p:xfrm>
          <a:off x="790575" y="2335215"/>
          <a:ext cx="15430525" cy="6620440"/>
        </p:xfrm>
        <a:graphic>
          <a:graphicData uri="http://schemas.openxmlformats.org/drawingml/2006/table">
            <a:tbl>
              <a:tblPr>
                <a:noFill/>
                <a:tableStyleId>{5BE274A7-6521-4AB0-B1B9-CF46AFEF32E7}</a:tableStyleId>
              </a:tblPr>
              <a:tblGrid>
                <a:gridCol w="107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5600">
                <a:tc rowSpan="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Y</a:t>
                      </a:r>
                      <a:endParaRPr sz="21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E</a:t>
                      </a:r>
                      <a:endParaRPr sz="21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A</a:t>
                      </a:r>
                      <a:endParaRPr sz="21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R</a:t>
                      </a:r>
                      <a:endParaRPr sz="21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1</a:t>
                      </a:r>
                      <a:endParaRPr sz="2100" b="1" dirty="0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International Affairs</a:t>
                      </a:r>
                      <a:endParaRPr sz="2100" b="1" dirty="0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European Affairs</a:t>
                      </a:r>
                      <a:endParaRPr sz="2100" b="1" dirty="0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Crime, Justice, and Security</a:t>
                      </a:r>
                      <a:endParaRPr sz="2100" b="1" dirty="0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Evolution of the International System (8 CFU)</a:t>
                      </a:r>
                      <a:endParaRPr sz="2100" dirty="0"/>
                    </a:p>
                  </a:txBody>
                  <a:tcPr marL="137150" marR="137150" marT="137150" marB="137150"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Research Methods (8 CFU)</a:t>
                      </a:r>
                      <a:endParaRPr sz="2100" dirty="0"/>
                    </a:p>
                  </a:txBody>
                  <a:tcPr marL="137150" marR="137150" marT="137150" marB="137150"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7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solidFill>
                            <a:schemeClr val="dk1"/>
                          </a:solidFill>
                        </a:rPr>
                        <a:t>Political Science field - 1 among listed courses (8 CFU)</a:t>
                      </a:r>
                      <a:endParaRPr sz="2100" dirty="0">
                        <a:solidFill>
                          <a:schemeClr val="dk1"/>
                        </a:solidFill>
                      </a:endParaRPr>
                    </a:p>
                  </a:txBody>
                  <a:tcPr marL="137150" marR="137150" marT="137150" marB="13715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Politics of European Institutions (8 CFU)</a:t>
                      </a:r>
                      <a:endParaRPr sz="2100" dirty="0"/>
                    </a:p>
                  </a:txBody>
                  <a:tcPr marL="137150" marR="137150" marT="137150" marB="13715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Politics of Collective Violence (8 CFU)</a:t>
                      </a:r>
                      <a:endParaRPr sz="2100" dirty="0"/>
                    </a:p>
                  </a:txBody>
                  <a:tcPr marL="137150" marR="137150" marT="137150" marB="137150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solidFill>
                            <a:schemeClr val="dk1"/>
                          </a:solidFill>
                        </a:rPr>
                        <a:t>History field - 1 among listed courses (8 CFU)</a:t>
                      </a:r>
                      <a:endParaRPr sz="2100" dirty="0"/>
                    </a:p>
                  </a:txBody>
                  <a:tcPr marL="137150" marR="137150" marT="137150" marB="13715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The EU as a Global Actor (8 CFU)</a:t>
                      </a:r>
                      <a:endParaRPr sz="2100" dirty="0"/>
                    </a:p>
                  </a:txBody>
                  <a:tcPr marL="137150" marR="137150" marT="137150" marB="13715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dirty="0"/>
                        <a:t>History of </a:t>
                      </a:r>
                      <a:r>
                        <a:rPr lang="en-US" sz="2100" dirty="0" err="1"/>
                        <a:t>Globalisation</a:t>
                      </a:r>
                      <a:r>
                        <a:rPr lang="en-US" sz="2100" dirty="0"/>
                        <a:t> and Crime (8 CFU)</a:t>
                      </a:r>
                      <a:endParaRPr sz="2100" dirty="0"/>
                    </a:p>
                  </a:txBody>
                  <a:tcPr marL="137150" marR="137150" marT="137150" marB="137150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1 Elective/free course among the IR courses (8 CFU)</a:t>
                      </a:r>
                      <a:endParaRPr sz="2100" dirty="0"/>
                    </a:p>
                  </a:txBody>
                  <a:tcPr marL="137150" marR="137150" marT="137150" marB="13715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EU Constitutional Law (8 CFU)</a:t>
                      </a:r>
                      <a:endParaRPr sz="2100" dirty="0"/>
                    </a:p>
                  </a:txBody>
                  <a:tcPr marL="137150" marR="137150" marT="137150" marB="13715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solidFill>
                            <a:schemeClr val="dk1"/>
                          </a:solidFill>
                        </a:rPr>
                        <a:t>Sociology field - 1 among listed courses (8 CFU)</a:t>
                      </a:r>
                      <a:endParaRPr sz="2100" b="1" dirty="0"/>
                    </a:p>
                  </a:txBody>
                  <a:tcPr marL="137150" marR="137150" marT="137150" marB="13715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solidFill>
                            <a:schemeClr val="dk1"/>
                          </a:solidFill>
                        </a:rPr>
                        <a:t>Economics field - 1 among listed courses (8 CFU)</a:t>
                      </a:r>
                      <a:endParaRPr sz="2100" dirty="0"/>
                    </a:p>
                  </a:txBody>
                  <a:tcPr marL="137150" marR="137150" marT="137150" marB="1371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solidFill>
                            <a:schemeClr val="dk1"/>
                          </a:solidFill>
                        </a:rPr>
                        <a:t>Language course (French, Spanish or German) (8 CFU)</a:t>
                      </a:r>
                      <a:endParaRPr sz="2100" dirty="0"/>
                    </a:p>
                  </a:txBody>
                  <a:tcPr marL="137150" marR="137150" marT="137150" marB="1371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100" dirty="0">
                          <a:solidFill>
                            <a:schemeClr val="dk1"/>
                          </a:solidFill>
                        </a:rPr>
                        <a:t>Data Science Workshop (4 CFU)</a:t>
                      </a:r>
                      <a:endParaRPr sz="2100" dirty="0"/>
                    </a:p>
                  </a:txBody>
                  <a:tcPr marL="137150" marR="137150" marT="137150" marB="1371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" name="Google Shape;164;g25f29f29287_0_25"/>
          <p:cNvSpPr/>
          <p:nvPr/>
        </p:nvSpPr>
        <p:spPr>
          <a:xfrm>
            <a:off x="790575" y="9555525"/>
            <a:ext cx="2889000" cy="3723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dirty="0"/>
              <a:t>Compulsory courses</a:t>
            </a:r>
            <a:endParaRPr sz="2100" i="1" dirty="0"/>
          </a:p>
        </p:txBody>
      </p:sp>
      <p:sp>
        <p:nvSpPr>
          <p:cNvPr id="165" name="Google Shape;165;g25f29f29287_0_25"/>
          <p:cNvSpPr/>
          <p:nvPr/>
        </p:nvSpPr>
        <p:spPr>
          <a:xfrm>
            <a:off x="4039613" y="9555525"/>
            <a:ext cx="2889000" cy="372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Elective courses</a:t>
            </a:r>
            <a:endParaRPr sz="2100" i="1"/>
          </a:p>
        </p:txBody>
      </p:sp>
      <p:sp>
        <p:nvSpPr>
          <p:cNvPr id="166" name="Google Shape;166;g25f29f29287_0_25"/>
          <p:cNvSpPr/>
          <p:nvPr/>
        </p:nvSpPr>
        <p:spPr>
          <a:xfrm>
            <a:off x="7288650" y="9555525"/>
            <a:ext cx="2889000" cy="3723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Language course</a:t>
            </a:r>
            <a:endParaRPr sz="2100" i="1"/>
          </a:p>
        </p:txBody>
      </p:sp>
      <p:sp>
        <p:nvSpPr>
          <p:cNvPr id="167" name="Google Shape;167;g25f29f29287_0_25"/>
          <p:cNvSpPr/>
          <p:nvPr/>
        </p:nvSpPr>
        <p:spPr>
          <a:xfrm>
            <a:off x="10537688" y="9555525"/>
            <a:ext cx="2889000" cy="37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Workshop</a:t>
            </a:r>
            <a:endParaRPr sz="2100" i="1"/>
          </a:p>
        </p:txBody>
      </p:sp>
      <p:sp>
        <p:nvSpPr>
          <p:cNvPr id="168" name="Google Shape;168;g25f29f29287_0_25"/>
          <p:cNvSpPr txBox="1"/>
          <p:nvPr/>
        </p:nvSpPr>
        <p:spPr>
          <a:xfrm>
            <a:off x="13678900" y="9479325"/>
            <a:ext cx="2161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CFU = ECTS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5f29f29287_0_25"/>
          <p:cNvSpPr txBox="1">
            <a:spLocks noGrp="1"/>
          </p:cNvSpPr>
          <p:nvPr>
            <p:ph type="body" idx="1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750" dirty="0"/>
              <a:t>Structure 2024/25 - YEAR 1 </a:t>
            </a:r>
            <a:r>
              <a:rPr lang="en-US" dirty="0"/>
              <a:t>(60 CFU/ECTS)</a:t>
            </a:r>
            <a:endParaRPr lang="en-US" dirty="0">
              <a:solidFill>
                <a:srgbClr val="BC2B16"/>
              </a:solidFill>
            </a:endParaRPr>
          </a:p>
        </p:txBody>
      </p:sp>
      <p:cxnSp>
        <p:nvCxnSpPr>
          <p:cNvPr id="170" name="Google Shape;170;g25f29f29287_0_25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1" name="Google Shape;171;g25f29f29287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g25f29f29287_0_34"/>
          <p:cNvGraphicFramePr/>
          <p:nvPr>
            <p:extLst>
              <p:ext uri="{D42A27DB-BD31-4B8C-83A1-F6EECF244321}">
                <p14:modId xmlns:p14="http://schemas.microsoft.com/office/powerpoint/2010/main" val="3181003"/>
              </p:ext>
            </p:extLst>
          </p:nvPr>
        </p:nvGraphicFramePr>
        <p:xfrm>
          <a:off x="714375" y="2194140"/>
          <a:ext cx="15430525" cy="6000285"/>
        </p:xfrm>
        <a:graphic>
          <a:graphicData uri="http://schemas.openxmlformats.org/drawingml/2006/table">
            <a:tbl>
              <a:tblPr>
                <a:noFill/>
                <a:tableStyleId>{5BE274A7-6521-4AB0-B1B9-CF46AFEF32E7}</a:tableStyleId>
              </a:tblPr>
              <a:tblGrid>
                <a:gridCol w="107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5600">
                <a:tc row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Y</a:t>
                      </a:r>
                      <a:endParaRPr sz="21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E</a:t>
                      </a:r>
                      <a:endParaRPr sz="21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A</a:t>
                      </a:r>
                      <a:endParaRPr sz="21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R</a:t>
                      </a:r>
                      <a:endParaRPr sz="21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2</a:t>
                      </a:r>
                      <a:endParaRPr sz="2100" b="1" dirty="0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International Affairs</a:t>
                      </a:r>
                      <a:endParaRPr sz="2100" b="1" dirty="0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European Affairs</a:t>
                      </a:r>
                      <a:endParaRPr sz="2100" b="1" dirty="0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Crime, Justice, and Security</a:t>
                      </a:r>
                      <a:endParaRPr sz="2100" b="1" dirty="0"/>
                    </a:p>
                  </a:txBody>
                  <a:tcPr marL="137150" marR="137150" marT="137150" marB="13715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9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Final test/examination (24 CFU)</a:t>
                      </a:r>
                      <a:endParaRPr sz="2100" dirty="0"/>
                    </a:p>
                  </a:txBody>
                  <a:tcPr marL="137150" marR="137150" marT="137150" marB="137150"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Workshop (4 CFU)</a:t>
                      </a:r>
                      <a:endParaRPr sz="2100" dirty="0"/>
                    </a:p>
                  </a:txBody>
                  <a:tcPr marL="137150" marR="137150" marT="137150" marB="137150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7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solidFill>
                            <a:schemeClr val="dk1"/>
                          </a:solidFill>
                        </a:rPr>
                        <a:t>History field - 1 among listed courses (8 CFU)</a:t>
                      </a:r>
                      <a:endParaRPr sz="2100" dirty="0">
                        <a:solidFill>
                          <a:schemeClr val="dk1"/>
                        </a:solidFill>
                      </a:endParaRPr>
                    </a:p>
                  </a:txBody>
                  <a:tcPr marL="137150" marR="137150" marT="137150" marB="13715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1 among listed courses (8 CFU)</a:t>
                      </a:r>
                      <a:endParaRPr sz="2100" dirty="0"/>
                    </a:p>
                  </a:txBody>
                  <a:tcPr marL="137150" marR="137150" marT="137150" marB="1371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100" dirty="0">
                          <a:solidFill>
                            <a:schemeClr val="dk1"/>
                          </a:solidFill>
                        </a:rPr>
                        <a:t>1 among listed courses (8 CFU)</a:t>
                      </a:r>
                      <a:endParaRPr sz="2100" dirty="0"/>
                    </a:p>
                  </a:txBody>
                  <a:tcPr marL="137150" marR="137150" marT="137150" marB="137150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1 among listed courses (8 CFU)</a:t>
                      </a:r>
                      <a:endParaRPr sz="2100" dirty="0"/>
                    </a:p>
                  </a:txBody>
                  <a:tcPr marL="137150" marR="137150" marT="137150" marB="13715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solidFill>
                            <a:schemeClr val="dk1"/>
                          </a:solidFill>
                        </a:rPr>
                        <a:t>1 among listed courses (8 CFU)</a:t>
                      </a:r>
                      <a:endParaRPr sz="2100" dirty="0"/>
                    </a:p>
                  </a:txBody>
                  <a:tcPr marL="137150" marR="137150" marT="137150" marB="13715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100" dirty="0">
                          <a:solidFill>
                            <a:schemeClr val="dk1"/>
                          </a:solidFill>
                        </a:rPr>
                        <a:t>1 among listed courses (8 CFU)</a:t>
                      </a:r>
                      <a:endParaRPr sz="2100" dirty="0"/>
                    </a:p>
                  </a:txBody>
                  <a:tcPr marL="137150" marR="137150" marT="137150" marB="137150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6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1 among listed courses (8 CFU)</a:t>
                      </a:r>
                      <a:endParaRPr sz="2100" dirty="0"/>
                    </a:p>
                  </a:txBody>
                  <a:tcPr marL="137150" marR="137150" marT="137150" marB="13715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>
                          <a:solidFill>
                            <a:schemeClr val="dk1"/>
                          </a:solidFill>
                        </a:rPr>
                        <a:t>1 among listed courses (8 CFU)</a:t>
                      </a:r>
                      <a:endParaRPr dirty="0"/>
                    </a:p>
                  </a:txBody>
                  <a:tcPr marL="137150" marR="137150" marT="137150" marB="137150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2100" dirty="0">
                          <a:solidFill>
                            <a:schemeClr val="dk1"/>
                          </a:solidFill>
                        </a:rPr>
                        <a:t>1 among listed courses (8 CFU)</a:t>
                      </a:r>
                      <a:endParaRPr sz="2100" dirty="0"/>
                    </a:p>
                  </a:txBody>
                  <a:tcPr marL="137150" marR="137150" marT="137150" marB="13715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7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Free credits – electives among the Political Science department, internship(s), JHU elective course, etc. (8-16 CFU)</a:t>
                      </a:r>
                      <a:endParaRPr sz="2100" dirty="0"/>
                    </a:p>
                  </a:txBody>
                  <a:tcPr marL="137150" marR="137150" marT="137150" marB="1371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7" name="Google Shape;177;g25f29f29287_0_34"/>
          <p:cNvSpPr/>
          <p:nvPr/>
        </p:nvSpPr>
        <p:spPr>
          <a:xfrm>
            <a:off x="714375" y="8666513"/>
            <a:ext cx="2889000" cy="3723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Master’s Thesis</a:t>
            </a:r>
            <a:endParaRPr sz="2100" i="1"/>
          </a:p>
        </p:txBody>
      </p:sp>
      <p:sp>
        <p:nvSpPr>
          <p:cNvPr id="178" name="Google Shape;178;g25f29f29287_0_34"/>
          <p:cNvSpPr/>
          <p:nvPr/>
        </p:nvSpPr>
        <p:spPr>
          <a:xfrm>
            <a:off x="3963413" y="8666513"/>
            <a:ext cx="2889000" cy="372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Elective courses</a:t>
            </a:r>
            <a:endParaRPr sz="2100" i="1"/>
          </a:p>
        </p:txBody>
      </p:sp>
      <p:sp>
        <p:nvSpPr>
          <p:cNvPr id="179" name="Google Shape;179;g25f29f29287_0_34"/>
          <p:cNvSpPr/>
          <p:nvPr/>
        </p:nvSpPr>
        <p:spPr>
          <a:xfrm>
            <a:off x="7212450" y="8666513"/>
            <a:ext cx="2889000" cy="372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Free credits</a:t>
            </a:r>
            <a:endParaRPr sz="2100" i="1"/>
          </a:p>
        </p:txBody>
      </p:sp>
      <p:sp>
        <p:nvSpPr>
          <p:cNvPr id="180" name="Google Shape;180;g25f29f29287_0_34"/>
          <p:cNvSpPr/>
          <p:nvPr/>
        </p:nvSpPr>
        <p:spPr>
          <a:xfrm>
            <a:off x="10461488" y="8666513"/>
            <a:ext cx="2889000" cy="37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Workshop</a:t>
            </a:r>
            <a:endParaRPr sz="2100" i="1"/>
          </a:p>
        </p:txBody>
      </p:sp>
      <p:sp>
        <p:nvSpPr>
          <p:cNvPr id="181" name="Google Shape;181;g25f29f29287_0_34"/>
          <p:cNvSpPr txBox="1"/>
          <p:nvPr/>
        </p:nvSpPr>
        <p:spPr>
          <a:xfrm>
            <a:off x="638175" y="9498263"/>
            <a:ext cx="7452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chemeClr val="dk1"/>
                </a:solidFill>
              </a:rPr>
              <a:t>More on the </a:t>
            </a:r>
            <a:r>
              <a:rPr lang="en-US" sz="2100" i="1" u="sng">
                <a:solidFill>
                  <a:schemeClr val="hlink"/>
                </a:solidFill>
                <a:hlinkClick r:id="rId3"/>
              </a:rPr>
              <a:t>structure of each curriculum</a:t>
            </a:r>
            <a:r>
              <a:rPr lang="en-US" sz="2100" i="1">
                <a:solidFill>
                  <a:schemeClr val="dk1"/>
                </a:solidFill>
              </a:rPr>
              <a:t>.</a:t>
            </a:r>
            <a:endParaRPr sz="2100"/>
          </a:p>
        </p:txBody>
      </p:sp>
      <p:sp>
        <p:nvSpPr>
          <p:cNvPr id="182" name="Google Shape;182;g25f29f29287_0_34"/>
          <p:cNvSpPr txBox="1"/>
          <p:nvPr/>
        </p:nvSpPr>
        <p:spPr>
          <a:xfrm>
            <a:off x="13602700" y="8590275"/>
            <a:ext cx="2161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CFU = ECTS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5f29f29287_0_34"/>
          <p:cNvSpPr txBox="1">
            <a:spLocks noGrp="1"/>
          </p:cNvSpPr>
          <p:nvPr>
            <p:ph type="body" idx="1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750" dirty="0"/>
              <a:t>Structure 2024/25 - YEAR 2 </a:t>
            </a:r>
            <a:r>
              <a:rPr lang="en-US" dirty="0"/>
              <a:t>(60 CFU/ECTS)</a:t>
            </a:r>
            <a:endParaRPr lang="en-US">
              <a:solidFill>
                <a:srgbClr val="BC2B16"/>
              </a:solidFill>
            </a:endParaRPr>
          </a:p>
        </p:txBody>
      </p:sp>
      <p:cxnSp>
        <p:nvCxnSpPr>
          <p:cNvPr id="184" name="Google Shape;184;g25f29f29287_0_34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5" name="Google Shape;185;g25f29f29287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f29f29287_0_303"/>
          <p:cNvSpPr txBox="1"/>
          <p:nvPr/>
        </p:nvSpPr>
        <p:spPr>
          <a:xfrm>
            <a:off x="1028700" y="2295450"/>
            <a:ext cx="15201900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-"/>
            </a:pP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Professionalising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activities,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classes, interactive structure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Workshop = 4 CFU, 20 </a:t>
            </a:r>
            <a:r>
              <a:rPr lang="en-US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hrs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grade: Pass/Fail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During your two years at IR, you will follow 2 workshops (one per academic year):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1st year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 Workshop centered on 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2nd yea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r: another Workshop of your choice among those available: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5f29f29287_0_303"/>
          <p:cNvSpPr txBox="1">
            <a:spLocks noGrp="1"/>
          </p:cNvSpPr>
          <p:nvPr>
            <p:ph type="body" idx="4294967295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6750" b="1">
                <a:solidFill>
                  <a:srgbClr val="BD2B0B"/>
                </a:solidFill>
              </a:rPr>
              <a:t>Workshop (4 CFU)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192" name="Google Shape;192;g25f29f29287_0_303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3" name="Google Shape;193;g25f29f29287_0_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5f29f29287_0_303"/>
          <p:cNvSpPr/>
          <p:nvPr/>
        </p:nvSpPr>
        <p:spPr>
          <a:xfrm>
            <a:off x="7699488" y="1032600"/>
            <a:ext cx="2889000" cy="37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Workshop</a:t>
            </a:r>
            <a:endParaRPr sz="2100" i="1"/>
          </a:p>
        </p:txBody>
      </p:sp>
      <p:sp>
        <p:nvSpPr>
          <p:cNvPr id="195" name="Google Shape;195;g25f29f29287_0_303"/>
          <p:cNvSpPr txBox="1"/>
          <p:nvPr/>
        </p:nvSpPr>
        <p:spPr>
          <a:xfrm>
            <a:off x="2723475" y="6489300"/>
            <a:ext cx="10855200" cy="2058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ADVANCED DATA SCIENCE </a:t>
            </a:r>
            <a:endParaRPr sz="30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EU FOREIGN POLICY ANALYSIS</a:t>
            </a:r>
            <a:endParaRPr sz="30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REPORT WRITING</a:t>
            </a:r>
            <a:endParaRPr sz="30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VISUAL ETHNOGRAPHY</a:t>
            </a:r>
            <a:endParaRPr sz="30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5f29f29287_0_303"/>
          <p:cNvSpPr txBox="1"/>
          <p:nvPr/>
        </p:nvSpPr>
        <p:spPr>
          <a:xfrm>
            <a:off x="7448400" y="5423550"/>
            <a:ext cx="1089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5f29f29287_0_303"/>
          <p:cNvSpPr txBox="1"/>
          <p:nvPr/>
        </p:nvSpPr>
        <p:spPr>
          <a:xfrm>
            <a:off x="7007219" y="5085958"/>
            <a:ext cx="3024221" cy="677700"/>
          </a:xfrm>
          <a:prstGeom prst="rect">
            <a:avLst/>
          </a:prstGeom>
          <a:noFill/>
          <a:ln w="7620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SCIENCE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/>
        </p:nvSpPr>
        <p:spPr>
          <a:xfrm>
            <a:off x="790575" y="2138500"/>
            <a:ext cx="160377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You will have to follow </a:t>
            </a: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30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compulsory language course</a:t>
            </a: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among:</a:t>
            </a: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French</a:t>
            </a:r>
            <a:endParaRPr lang="en-US" sz="3000" b="1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0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German</a:t>
            </a:r>
            <a:endParaRPr lang="en-US" sz="3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The language level required for each language course varies. Please visit the website of each course to know which level is required.</a:t>
            </a:r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4294967295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6750" b="1">
                <a:solidFill>
                  <a:srgbClr val="BD2B0B"/>
                </a:solidFill>
              </a:rPr>
              <a:t>Languages (8 CFU)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204" name="Google Shape;204;p9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" name="Google Shape;20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9"/>
          <p:cNvSpPr/>
          <p:nvPr/>
        </p:nvSpPr>
        <p:spPr>
          <a:xfrm>
            <a:off x="7852020" y="1000033"/>
            <a:ext cx="2889000" cy="3723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Language course</a:t>
            </a:r>
            <a:endParaRPr sz="2100" i="1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/>
        </p:nvSpPr>
        <p:spPr>
          <a:xfrm>
            <a:off x="550125" y="2304150"/>
            <a:ext cx="15201900" cy="692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Disclaimer: </a:t>
            </a:r>
            <a:r>
              <a:rPr lang="en-US" sz="3000" b="1" u="sng" dirty="0">
                <a:latin typeface="Calibri"/>
                <a:ea typeface="Calibri"/>
                <a:cs typeface="Calibri"/>
                <a:sym typeface="Calibri"/>
              </a:rPr>
              <a:t>TRACKS ≠ CURRICULUM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!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Tracks are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NOT binding/mandatory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- unlike the curriculum you chose (i.e. IA, EUA, CJS)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Tracks are a </a:t>
            </a:r>
            <a:r>
              <a:rPr lang="en-US" sz="3000" b="1" u="sng" dirty="0">
                <a:latin typeface="Calibri"/>
                <a:ea typeface="Calibri"/>
                <a:cs typeface="Calibri"/>
                <a:sym typeface="Calibri"/>
              </a:rPr>
              <a:t>set of </a:t>
            </a:r>
            <a:r>
              <a:rPr lang="en-US" sz="3000" b="1" i="1" u="sng" dirty="0">
                <a:latin typeface="Calibri"/>
                <a:ea typeface="Calibri"/>
                <a:cs typeface="Calibri"/>
                <a:sym typeface="Calibri"/>
              </a:rPr>
              <a:t>suggested</a:t>
            </a:r>
            <a:r>
              <a:rPr lang="en-US" sz="3000" b="1" u="sng" dirty="0">
                <a:latin typeface="Calibri"/>
                <a:ea typeface="Calibri"/>
                <a:cs typeface="Calibri"/>
                <a:sym typeface="Calibri"/>
              </a:rPr>
              <a:t> courses</a:t>
            </a: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 recommended by the IR Study Board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 You may decide to attend these courses in order to </a:t>
            </a: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give</a:t>
            </a:r>
            <a:r>
              <a:rPr lang="en-US" sz="3000" b="1" u="sng" dirty="0">
                <a:latin typeface="Calibri"/>
                <a:ea typeface="Calibri"/>
                <a:cs typeface="Calibri"/>
                <a:sym typeface="Calibri"/>
              </a:rPr>
              <a:t> more coherence</a:t>
            </a: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 to your study plan; but it’s totally up to you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Here is the list of </a:t>
            </a:r>
            <a:r>
              <a:rPr lang="en-US" sz="3000" b="1" i="1" dirty="0">
                <a:latin typeface="Calibri"/>
                <a:ea typeface="Calibri"/>
                <a:cs typeface="Calibri"/>
                <a:sym typeface="Calibri"/>
              </a:rPr>
              <a:t>recommended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TRACKS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C2B16"/>
              </a:buClr>
              <a:buSzPts val="3000"/>
              <a:buFont typeface="Calibri"/>
              <a:buChar char="-"/>
            </a:pPr>
            <a:r>
              <a:rPr lang="en-US" sz="3000" b="1" u="sng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TRACK 1</a:t>
            </a:r>
            <a:r>
              <a:rPr lang="en-US" sz="3000" b="1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: SECURITY STUDIES</a:t>
            </a:r>
            <a:endParaRPr sz="3000" b="1" dirty="0">
              <a:solidFill>
                <a:srgbClr val="BC2B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C2B16"/>
              </a:buClr>
              <a:buSzPts val="3000"/>
              <a:buFont typeface="Calibri"/>
              <a:buChar char="-"/>
            </a:pPr>
            <a:r>
              <a:rPr lang="en-US" sz="3000" b="1" u="sng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TRACK 2</a:t>
            </a:r>
            <a:r>
              <a:rPr lang="en-US" sz="3000" b="1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: CYBER AFFAIRS</a:t>
            </a:r>
            <a:endParaRPr sz="3000" b="1" dirty="0">
              <a:solidFill>
                <a:srgbClr val="BC2B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C2B16"/>
              </a:buClr>
              <a:buSzPts val="3000"/>
              <a:buFont typeface="Calibri"/>
              <a:buChar char="-"/>
            </a:pPr>
            <a:r>
              <a:rPr lang="en-US" sz="3000" b="1" u="sng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TRACK 3</a:t>
            </a:r>
            <a:r>
              <a:rPr lang="en-US" sz="3000" b="1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: DATA &amp; ENVIRONMENT STUDIES FOR IR</a:t>
            </a:r>
            <a:endParaRPr sz="3000" b="1" dirty="0">
              <a:solidFill>
                <a:srgbClr val="BC2B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>
            <a:spLocks noGrp="1"/>
          </p:cNvSpPr>
          <p:nvPr>
            <p:ph type="body" idx="4294967295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6750" b="1" dirty="0">
                <a:solidFill>
                  <a:srgbClr val="BD2B0B"/>
                </a:solidFill>
              </a:rPr>
              <a:t>International Affairs curriculum: Tracks</a:t>
            </a:r>
            <a:endParaRPr sz="6750" b="1" dirty="0">
              <a:solidFill>
                <a:srgbClr val="BD2B0B"/>
              </a:solidFill>
            </a:endParaRPr>
          </a:p>
        </p:txBody>
      </p:sp>
      <p:cxnSp>
        <p:nvCxnSpPr>
          <p:cNvPr id="222" name="Google Shape;222;p8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3" name="Google Shape;22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7c4807743_0_126"/>
          <p:cNvSpPr txBox="1">
            <a:spLocks noGrp="1"/>
          </p:cNvSpPr>
          <p:nvPr>
            <p:ph type="body" idx="4294967295"/>
          </p:nvPr>
        </p:nvSpPr>
        <p:spPr>
          <a:xfrm>
            <a:off x="705515" y="222360"/>
            <a:ext cx="175962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99" b="1">
                <a:solidFill>
                  <a:srgbClr val="BC2B16"/>
                </a:solidFill>
              </a:rPr>
              <a:t>One degree, countless opportunities!</a:t>
            </a:r>
            <a:endParaRPr sz="6750" b="1">
              <a:solidFill>
                <a:srgbClr val="BD2B0B"/>
              </a:solidFill>
            </a:endParaRPr>
          </a:p>
        </p:txBody>
      </p:sp>
      <p:sp>
        <p:nvSpPr>
          <p:cNvPr id="237" name="Google Shape;237;g267c4807743_0_126"/>
          <p:cNvSpPr txBox="1"/>
          <p:nvPr/>
        </p:nvSpPr>
        <p:spPr>
          <a:xfrm>
            <a:off x="1988004" y="7792575"/>
            <a:ext cx="5795100" cy="79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Anita,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 of the Course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67c4807743_0_126"/>
          <p:cNvSpPr txBox="1"/>
          <p:nvPr/>
        </p:nvSpPr>
        <p:spPr>
          <a:xfrm>
            <a:off x="10928338" y="7792575"/>
            <a:ext cx="5143500" cy="79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Livia,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Tutor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67c4807743_0_126"/>
          <p:cNvSpPr txBox="1"/>
          <p:nvPr/>
        </p:nvSpPr>
        <p:spPr>
          <a:xfrm>
            <a:off x="790575" y="2116025"/>
            <a:ext cx="9157200" cy="86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 it from </a:t>
            </a:r>
            <a:r>
              <a:rPr lang="en-US" sz="3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tutors</a:t>
            </a:r>
            <a:r>
              <a:rPr lang="en-US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Anita &amp; Livia!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67c4807743_0_126"/>
          <p:cNvSpPr txBox="1"/>
          <p:nvPr/>
        </p:nvSpPr>
        <p:spPr>
          <a:xfrm>
            <a:off x="2949576" y="8901182"/>
            <a:ext cx="12392156" cy="79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us an email at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anita.artusi2@unibo.it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livia.loddo2@unibo.it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000" u="sng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" name="Google Shape;230;g267c4807743_0_3">
            <a:extLst>
              <a:ext uri="{FF2B5EF4-FFF2-40B4-BE49-F238E27FC236}">
                <a16:creationId xmlns:a16="http://schemas.microsoft.com/office/drawing/2014/main" id="{D399ECF6-A3EF-90D7-06F2-6B3381D60A76}"/>
              </a:ext>
            </a:extLst>
          </p:cNvPr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231;g267c4807743_0_3">
            <a:extLst>
              <a:ext uri="{FF2B5EF4-FFF2-40B4-BE49-F238E27FC236}">
                <a16:creationId xmlns:a16="http://schemas.microsoft.com/office/drawing/2014/main" id="{0D332591-D2D5-636E-77B6-BA5069B6577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erson standing in front of a flag&#10;&#10;Description automatically generated">
            <a:extLst>
              <a:ext uri="{FF2B5EF4-FFF2-40B4-BE49-F238E27FC236}">
                <a16:creationId xmlns:a16="http://schemas.microsoft.com/office/drawing/2014/main" id="{71235F72-60CD-8B3F-11BA-26373C89FD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625" t="24933" r="27807" b="268"/>
          <a:stretch/>
        </p:blipFill>
        <p:spPr>
          <a:xfrm>
            <a:off x="1953986" y="3111335"/>
            <a:ext cx="4849594" cy="4701530"/>
          </a:xfrm>
          <a:prstGeom prst="rect">
            <a:avLst/>
          </a:prstGeom>
        </p:spPr>
      </p:pic>
      <p:pic>
        <p:nvPicPr>
          <p:cNvPr id="9" name="Picture 8" descr="A person with long curly hair smiling&#10;&#10;Description automatically generated">
            <a:extLst>
              <a:ext uri="{FF2B5EF4-FFF2-40B4-BE49-F238E27FC236}">
                <a16:creationId xmlns:a16="http://schemas.microsoft.com/office/drawing/2014/main" id="{F612E0C2-BACD-0164-5B08-6EF0EC20E0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 flipV="1">
            <a:off x="10516815" y="3635591"/>
            <a:ext cx="4878909" cy="366805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/>
        </p:nvSpPr>
        <p:spPr>
          <a:xfrm>
            <a:off x="790575" y="3281500"/>
            <a:ext cx="16037700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You will have the possibility to discuss your doubts about the study plan, courses, etc. with our Tutors on </a:t>
            </a:r>
            <a:endParaRPr lang="en-US" dirty="0">
              <a:ea typeface="Calibri"/>
              <a:sym typeface="Calibri"/>
            </a:endParaRPr>
          </a:p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endParaRPr lang="en-US"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38100" algn="ctr">
              <a:lnSpc>
                <a:spcPct val="150000"/>
              </a:lnSpc>
              <a:buSzPts val="3000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October 8th, 2024 from 1 pm to 3 pm on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  <a:hlinkClick r:id="rId3"/>
              </a:rPr>
              <a:t>Teams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/>
          </a:p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endParaRPr lang="en-US" sz="3000" dirty="0">
              <a:latin typeface="Calibri"/>
              <a:ea typeface="Calibri"/>
              <a:cs typeface="Calibri"/>
            </a:endParaRPr>
          </a:p>
          <a:p>
            <a:pPr marL="38100">
              <a:lnSpc>
                <a:spcPct val="150000"/>
              </a:lnSpc>
              <a:buSzPts val="3000"/>
            </a:pPr>
            <a:endParaRPr lang="en-US" sz="3000" dirty="0">
              <a:latin typeface="Calibri"/>
              <a:ea typeface="Calibri"/>
              <a:cs typeface="Calibri"/>
            </a:endParaRPr>
          </a:p>
          <a:p>
            <a:pPr marL="38100">
              <a:lnSpc>
                <a:spcPct val="150000"/>
              </a:lnSpc>
              <a:buSzPts val="3000"/>
            </a:pPr>
            <a:r>
              <a:rPr lang="en-US" sz="3000" dirty="0">
                <a:latin typeface="Calibri"/>
                <a:ea typeface="Calibri"/>
                <a:cs typeface="Calibri"/>
              </a:rPr>
              <a:t>Find more info on the website's Notice Board.</a:t>
            </a:r>
            <a:endParaRPr lang="en-US" dirty="0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4294967295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buNone/>
            </a:pPr>
            <a:r>
              <a:rPr lang="en-US" sz="6750" b="1" dirty="0">
                <a:solidFill>
                  <a:srgbClr val="BD2B0B"/>
                </a:solidFill>
              </a:rPr>
              <a:t>Meet our Tutors!</a:t>
            </a:r>
          </a:p>
        </p:txBody>
      </p:sp>
      <p:cxnSp>
        <p:nvCxnSpPr>
          <p:cNvPr id="204" name="Google Shape;204;p9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" name="Google Shape;20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1399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25f29f29287_0_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2325" y="-152400"/>
            <a:ext cx="10457398" cy="104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f29f29287_0_125"/>
          <p:cNvSpPr txBox="1"/>
          <p:nvPr/>
        </p:nvSpPr>
        <p:spPr>
          <a:xfrm>
            <a:off x="3249900" y="3774375"/>
            <a:ext cx="11788200" cy="5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 TIME </a:t>
            </a:r>
            <a:endParaRPr sz="45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September 24th:</a:t>
            </a:r>
            <a:endParaRPr sz="45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45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Study abroad, internships</a:t>
            </a:r>
          </a:p>
          <a:p>
            <a:pPr algn="ctr"/>
            <a:r>
              <a:rPr lang="en-US" sz="45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UNIBO-JHU partnership, </a:t>
            </a:r>
            <a:r>
              <a:rPr lang="en-US" sz="45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 dissertation</a:t>
            </a:r>
            <a:endParaRPr lang="en-US" sz="4500" b="1" u="sng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Master’s Degree in International Relations</a:t>
            </a:r>
            <a:endParaRPr sz="36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didatticahercolani.rilm@unibo.it</a:t>
            </a:r>
            <a:endParaRPr sz="2700" i="1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5822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4539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5f29f29287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33121" y="-3764135"/>
            <a:ext cx="17158525" cy="1715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4597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3315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5327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044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2957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760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7983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6700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7352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5f29f2928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6069" y="9782119"/>
            <a:ext cx="1534599" cy="51897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5f29f29287_0_102"/>
          <p:cNvSpPr/>
          <p:nvPr/>
        </p:nvSpPr>
        <p:spPr>
          <a:xfrm>
            <a:off x="13230496" y="2609093"/>
            <a:ext cx="5041528" cy="506412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5f29f29287_0_102"/>
          <p:cNvSpPr/>
          <p:nvPr/>
        </p:nvSpPr>
        <p:spPr>
          <a:xfrm>
            <a:off x="13041630" y="5054722"/>
            <a:ext cx="5238750" cy="5238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0" y="6350000"/>
                </a:moveTo>
                <a:lnTo>
                  <a:pt x="6350000" y="6350000"/>
                </a:lnTo>
                <a:lnTo>
                  <a:pt x="6350000" y="0"/>
                </a:lnTo>
                <a:cubicBezTo>
                  <a:pt x="2843530" y="0"/>
                  <a:pt x="0" y="2843530"/>
                  <a:pt x="0" y="635000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5048" b="-2503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5f29f29287_0_102"/>
          <p:cNvSpPr txBox="1"/>
          <p:nvPr/>
        </p:nvSpPr>
        <p:spPr>
          <a:xfrm>
            <a:off x="-322957" y="3473691"/>
            <a:ext cx="12296100" cy="3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Welcome to the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MASTER’S DEGREE in</a:t>
            </a:r>
            <a:endParaRPr sz="6499" b="1">
              <a:solidFill>
                <a:srgbClr val="BC2B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u="none" strike="noStrike" cap="none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 INTERNATIONAL RELATIONS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5f29f29287_0_102"/>
          <p:cNvSpPr txBox="1"/>
          <p:nvPr/>
        </p:nvSpPr>
        <p:spPr>
          <a:xfrm>
            <a:off x="13895785" y="3387966"/>
            <a:ext cx="42270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>
                <a:solidFill>
                  <a:srgbClr val="BC2B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ALMA MATER STUDIORUM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 u="none" strike="noStrike" cap="none">
                <a:solidFill>
                  <a:srgbClr val="BC2B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UNIVERSITÀ DI BOLOGNA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g25f29f29287_0_102"/>
          <p:cNvSpPr txBox="1"/>
          <p:nvPr/>
        </p:nvSpPr>
        <p:spPr>
          <a:xfrm>
            <a:off x="-322948" y="6990297"/>
            <a:ext cx="12296100" cy="85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i="0" u="none" strike="noStrike" cap="none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September </a:t>
            </a:r>
            <a:r>
              <a:rPr lang="en-US" sz="5000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24th</a:t>
            </a:r>
            <a:r>
              <a:rPr lang="en-US" sz="5000" i="0" u="none" strike="noStrike" cap="none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5000" dirty="0">
                <a:solidFill>
                  <a:srgbClr val="BC2B16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5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25f29f29287_0_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14812" y="199050"/>
            <a:ext cx="3188926" cy="318892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5f29f29287_0_102"/>
          <p:cNvSpPr/>
          <p:nvPr/>
        </p:nvSpPr>
        <p:spPr>
          <a:xfrm rot="10800000">
            <a:off x="-543638" y="-970293"/>
            <a:ext cx="5238750" cy="52387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0" y="6350000"/>
                </a:moveTo>
                <a:lnTo>
                  <a:pt x="6350000" y="6350000"/>
                </a:lnTo>
                <a:lnTo>
                  <a:pt x="6350000" y="0"/>
                </a:lnTo>
                <a:cubicBezTo>
                  <a:pt x="2843530" y="0"/>
                  <a:pt x="0" y="2843530"/>
                  <a:pt x="0" y="635000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4938" r="-2494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f29f29287_0_149"/>
          <p:cNvSpPr txBox="1"/>
          <p:nvPr/>
        </p:nvSpPr>
        <p:spPr>
          <a:xfrm>
            <a:off x="437805" y="2341371"/>
            <a:ext cx="9333466" cy="6892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r>
              <a:rPr lang="en-US" sz="43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September 17th: </a:t>
            </a:r>
            <a:r>
              <a:rPr lang="en-US" sz="4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Getting started</a:t>
            </a:r>
            <a:endParaRPr lang="en-US" sz="43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Important </a:t>
            </a:r>
            <a:r>
              <a:rPr lang="en-US" sz="43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contacts</a:t>
            </a:r>
            <a:endParaRPr sz="4300" u="sng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Academic calendar</a:t>
            </a:r>
            <a:r>
              <a:rPr lang="en-US" sz="4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2024/25</a:t>
            </a:r>
            <a:endParaRPr lang="en-US" sz="43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it-IT" sz="43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Structure</a:t>
            </a:r>
            <a:r>
              <a:rPr lang="it-IT" sz="43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of the </a:t>
            </a:r>
            <a:r>
              <a:rPr lang="it-IT" sz="43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course</a:t>
            </a:r>
            <a:endParaRPr sz="43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Study plan</a:t>
            </a:r>
            <a:r>
              <a:rPr lang="en-US" sz="4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what, when &amp; how</a:t>
            </a:r>
            <a:endParaRPr lang="en-US" sz="43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Special focus: workshops, language courses, final thesis, tracks</a:t>
            </a:r>
            <a:endParaRPr sz="43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One degree, countless opportunities: your </a:t>
            </a:r>
            <a:r>
              <a:rPr lang="en-US" sz="43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tutor’s testimonies</a:t>
            </a:r>
            <a:endParaRPr lang="it-IT" sz="43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43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43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8" name="Google Shape;118;g25f29f29287_0_149"/>
          <p:cNvSpPr txBox="1">
            <a:spLocks noGrp="1"/>
          </p:cNvSpPr>
          <p:nvPr>
            <p:ph type="body" idx="4294967295"/>
          </p:nvPr>
        </p:nvSpPr>
        <p:spPr>
          <a:xfrm>
            <a:off x="429070" y="413745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Welcome to the IR Introduction Days!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119" name="Google Shape;119;g25f29f29287_0_149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0" name="Google Shape;120;g25f29f29287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72742A-3BEC-0498-2FD3-840F2BCDEBFA}"/>
              </a:ext>
            </a:extLst>
          </p:cNvPr>
          <p:cNvSpPr txBox="1"/>
          <p:nvPr/>
        </p:nvSpPr>
        <p:spPr>
          <a:xfrm>
            <a:off x="9984922" y="2347232"/>
            <a:ext cx="7049465" cy="3400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300" b="1" dirty="0">
                <a:solidFill>
                  <a:srgbClr val="C00000"/>
                </a:solidFill>
                <a:latin typeface="Calibri"/>
                <a:cs typeface="Calibri"/>
              </a:rPr>
              <a:t>DAY 2 </a:t>
            </a:r>
            <a:r>
              <a:rPr lang="en-US" sz="4300" dirty="0">
                <a:solidFill>
                  <a:schemeClr val="tx1"/>
                </a:solidFill>
                <a:latin typeface="Calibri"/>
                <a:cs typeface="Calibri"/>
              </a:rPr>
              <a:t>- September 24th:  </a:t>
            </a:r>
          </a:p>
          <a:p>
            <a:r>
              <a:rPr lang="en-US" sz="4300" dirty="0">
                <a:solidFill>
                  <a:schemeClr val="tx1"/>
                </a:solidFill>
                <a:latin typeface="Calibri"/>
                <a:cs typeface="Calibri"/>
              </a:rPr>
              <a:t>- Study abroad, </a:t>
            </a:r>
          </a:p>
          <a:p>
            <a:r>
              <a:rPr lang="en-US" sz="4300" dirty="0">
                <a:solidFill>
                  <a:schemeClr val="tx1"/>
                </a:solidFill>
                <a:latin typeface="Calibri"/>
                <a:cs typeface="Calibri"/>
              </a:rPr>
              <a:t>- Internships</a:t>
            </a:r>
          </a:p>
          <a:p>
            <a:r>
              <a:rPr lang="en-US" sz="4300" dirty="0">
                <a:solidFill>
                  <a:schemeClr val="tx1"/>
                </a:solidFill>
                <a:latin typeface="Calibri"/>
                <a:cs typeface="Calibri"/>
              </a:rPr>
              <a:t>- IR-JHU partnership</a:t>
            </a:r>
          </a:p>
          <a:p>
            <a:r>
              <a:rPr lang="en-US" sz="4300" dirty="0">
                <a:solidFill>
                  <a:schemeClr val="tx1"/>
                </a:solidFill>
                <a:latin typeface="Calibri"/>
                <a:cs typeface="Calibri"/>
              </a:rPr>
              <a:t>- Final thesis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f29f29287_0_156"/>
          <p:cNvSpPr txBox="1">
            <a:spLocks noGrp="1"/>
          </p:cNvSpPr>
          <p:nvPr>
            <p:ph type="body" idx="4294967295"/>
          </p:nvPr>
        </p:nvSpPr>
        <p:spPr>
          <a:xfrm>
            <a:off x="577925" y="328685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Welcome to the IR Introduction Days!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283" name="Google Shape;283;g25f29f29287_0_156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4" name="Google Shape;284;g25f29f29287_0_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F72A1B-DFDC-9BB9-207B-B7BB29D21157}"/>
              </a:ext>
            </a:extLst>
          </p:cNvPr>
          <p:cNvSpPr txBox="1"/>
          <p:nvPr/>
        </p:nvSpPr>
        <p:spPr>
          <a:xfrm>
            <a:off x="5220798" y="4129715"/>
            <a:ext cx="6981196" cy="3400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300" b="1" dirty="0">
                <a:solidFill>
                  <a:srgbClr val="C00000"/>
                </a:solidFill>
                <a:latin typeface="Calibri"/>
                <a:cs typeface="Calibri"/>
              </a:rPr>
              <a:t>DAY 2 </a:t>
            </a:r>
            <a:r>
              <a:rPr lang="en-US" sz="4300" dirty="0">
                <a:solidFill>
                  <a:schemeClr val="tx1"/>
                </a:solidFill>
                <a:latin typeface="Calibri"/>
                <a:cs typeface="Calibri"/>
              </a:rPr>
              <a:t>- September 24th:  </a:t>
            </a:r>
          </a:p>
          <a:p>
            <a:r>
              <a:rPr lang="en-US" sz="4300" dirty="0">
                <a:solidFill>
                  <a:schemeClr val="tx1"/>
                </a:solidFill>
                <a:latin typeface="Calibri"/>
                <a:cs typeface="Calibri"/>
              </a:rPr>
              <a:t>- Study abroad, </a:t>
            </a:r>
          </a:p>
          <a:p>
            <a:r>
              <a:rPr lang="en-US" sz="4300" dirty="0">
                <a:solidFill>
                  <a:schemeClr val="tx1"/>
                </a:solidFill>
                <a:latin typeface="Calibri"/>
                <a:cs typeface="Calibri"/>
              </a:rPr>
              <a:t>- Internships</a:t>
            </a:r>
          </a:p>
          <a:p>
            <a:r>
              <a:rPr lang="en-US" sz="4300" dirty="0">
                <a:solidFill>
                  <a:schemeClr val="tx1"/>
                </a:solidFill>
                <a:latin typeface="Calibri"/>
                <a:cs typeface="Calibri"/>
              </a:rPr>
              <a:t>- IR-JHU partnership</a:t>
            </a:r>
          </a:p>
          <a:p>
            <a:r>
              <a:rPr lang="en-US" sz="4300" dirty="0">
                <a:solidFill>
                  <a:schemeClr val="tx1"/>
                </a:solidFill>
                <a:latin typeface="Calibri"/>
                <a:cs typeface="Calibri"/>
              </a:rPr>
              <a:t>- Final thesis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 txBox="1"/>
          <p:nvPr/>
        </p:nvSpPr>
        <p:spPr>
          <a:xfrm>
            <a:off x="885850" y="2151700"/>
            <a:ext cx="15854400" cy="795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Erasmus+</a:t>
            </a:r>
            <a:r>
              <a:rPr lang="en-US" sz="2700" b="1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457200" indent="-400050">
              <a:lnSpc>
                <a:spcPct val="150000"/>
              </a:lnSpc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Spend from 3 up to 12 months at another European partner university 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Application period: around </a:t>
            </a:r>
            <a:r>
              <a:rPr lang="en-US" sz="2700" u="sng" dirty="0">
                <a:latin typeface="Calibri"/>
                <a:ea typeface="Calibri"/>
                <a:cs typeface="Calibri"/>
                <a:sym typeface="Calibri"/>
              </a:rPr>
              <a:t>January-February 2025</a:t>
            </a:r>
            <a:endParaRPr sz="2700" u="sng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Overseas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Spend 1 or 2 semesters at a non-European partner university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Application period: around </a:t>
            </a:r>
            <a:r>
              <a:rPr lang="en-US" sz="2700" u="sng" dirty="0">
                <a:latin typeface="Calibri"/>
                <a:ea typeface="Calibri"/>
                <a:cs typeface="Calibri"/>
                <a:sym typeface="Calibri"/>
              </a:rPr>
              <a:t>October 2024</a:t>
            </a: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 (soon!)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For questions regarding the Erasmus+ and Overseas </a:t>
            </a:r>
            <a:r>
              <a:rPr lang="en-US" sz="2700" dirty="0" err="1">
                <a:latin typeface="Calibri"/>
                <a:ea typeface="Calibri"/>
                <a:cs typeface="Calibri"/>
                <a:sym typeface="Calibri"/>
              </a:rPr>
              <a:t>programmes</a:t>
            </a:r>
            <a:r>
              <a:rPr lang="en-US" sz="2700" dirty="0">
                <a:latin typeface="Calibri"/>
                <a:ea typeface="Calibri"/>
                <a:cs typeface="Calibri"/>
                <a:sym typeface="Calibri"/>
              </a:rPr>
              <a:t>, contact the </a:t>
            </a:r>
            <a:r>
              <a:rPr lang="en-US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Mobility Office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700" u="sng" dirty="0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mobility.politicalscience@unibo.it</a:t>
            </a:r>
            <a:r>
              <a:rPr lang="en-US" sz="27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2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on </a:t>
            </a:r>
            <a:r>
              <a:rPr lang="en-US" sz="27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Erasmus+</a:t>
            </a:r>
            <a:r>
              <a:rPr lang="en-US" sz="2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7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Overseas</a:t>
            </a:r>
            <a:r>
              <a:rPr lang="en-US" sz="2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7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</a:t>
            </a:r>
            <a:r>
              <a:rPr lang="en-US" sz="27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study abroad opportunities.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 txBox="1">
            <a:spLocks noGrp="1"/>
          </p:cNvSpPr>
          <p:nvPr>
            <p:ph type="body" idx="4294967295"/>
          </p:nvPr>
        </p:nvSpPr>
        <p:spPr>
          <a:xfrm>
            <a:off x="790575" y="243625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Study abroad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291" name="Google Shape;291;p11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2" name="Google Shape;292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3525" y="2673900"/>
            <a:ext cx="4114227" cy="117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20700" y="4705350"/>
            <a:ext cx="2088625" cy="21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"/>
          <p:cNvSpPr txBox="1"/>
          <p:nvPr/>
        </p:nvSpPr>
        <p:spPr>
          <a:xfrm>
            <a:off x="595325" y="2317850"/>
            <a:ext cx="17132400" cy="769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During your </a:t>
            </a: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second year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you may</a:t>
            </a:r>
            <a:r>
              <a:rPr lang="en-US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carry out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internship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as part of your free credits or in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preparation of your thesis. There are different </a:t>
            </a: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types of internship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you can insert in your study plan: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AutoNum type="arabicParenR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Curricular internship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(8 CFU) - free credits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AutoNum type="arabicParenR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Internship abroad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(8 CFU) - free credits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AutoNum type="arabicParenR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Internship in preparation of the final examination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(12 CFU)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3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0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Follow the administrative procedures</a:t>
            </a:r>
            <a:r>
              <a:rPr lang="en-US" sz="3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 If you want to earn credits for your internship, you </a:t>
            </a:r>
            <a:r>
              <a:rPr lang="en-US" sz="30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n-US" sz="3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follow specific procedures in coordination with the relevant offices. You may not be able to start  your internship if you do not contact the relevant offices on time!</a:t>
            </a:r>
            <a:endParaRPr sz="3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on </a:t>
            </a:r>
            <a:r>
              <a:rPr lang="en-US" sz="30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internships</a:t>
            </a:r>
            <a:r>
              <a:rPr lang="en-US" sz="3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 txBox="1">
            <a:spLocks noGrp="1"/>
          </p:cNvSpPr>
          <p:nvPr>
            <p:ph type="body" idx="4294967295"/>
          </p:nvPr>
        </p:nvSpPr>
        <p:spPr>
          <a:xfrm>
            <a:off x="577925" y="17983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Internships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301" name="Google Shape;301;p10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2" name="Google Shape;30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67c4807743_0_28"/>
          <p:cNvSpPr txBox="1"/>
          <p:nvPr/>
        </p:nvSpPr>
        <p:spPr>
          <a:xfrm>
            <a:off x="595200" y="2474575"/>
            <a:ext cx="17097600" cy="3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CFU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, max. 200 hours</a:t>
            </a:r>
            <a:endParaRPr sz="30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your study plan,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“Tirocinio LM”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 Italy or abroad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specific application period: you find the internship yourself and ask the Traineeship Office to activate it once you’ve been selected.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ssistant"/>
              <a:buChar char="-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Contact the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Traineeship Office of the Dept of Political and Social Sciences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spbo.tirocini@unibo.it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67c4807743_0_28"/>
          <p:cNvSpPr txBox="1">
            <a:spLocks noGrp="1"/>
          </p:cNvSpPr>
          <p:nvPr>
            <p:ph type="body" idx="4294967295"/>
          </p:nvPr>
        </p:nvSpPr>
        <p:spPr>
          <a:xfrm>
            <a:off x="0" y="201093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1) Curricular internship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309" name="Google Shape;309;g267c4807743_0_28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0" name="Google Shape;310;g267c4807743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7c4807743_0_35"/>
          <p:cNvSpPr txBox="1"/>
          <p:nvPr/>
        </p:nvSpPr>
        <p:spPr>
          <a:xfrm>
            <a:off x="366725" y="2063550"/>
            <a:ext cx="18431400" cy="837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CFU,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max. 200 hours</a:t>
            </a:r>
            <a:endParaRPr lang="en-US"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In your study plan, “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Tirocinio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all’estero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LM”</a:t>
            </a:r>
            <a:endParaRPr lang="en-US" sz="3000" dirty="0"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Abroad</a:t>
            </a:r>
            <a:endParaRPr lang="en-US" sz="3000" dirty="0"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No specific application period: you find the internship yourself and ask to activate it, once you’ve been selected</a:t>
            </a:r>
            <a:endParaRPr lang="en-US" sz="3000" dirty="0"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the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Traineeship Office of the Department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spbo.tirocini@unibo.it</a:t>
            </a:r>
            <a:endParaRPr lang="en-US" sz="300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Erasmus+ traineeship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n-US" sz="3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 or three-month internship abroad, in another EU/partner country</a:t>
            </a:r>
            <a:endParaRPr lang="en-US" sz="3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Erasmus+ grant</a:t>
            </a:r>
            <a:endParaRPr lang="en-US" sz="3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period: around 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April-May 2025</a:t>
            </a:r>
            <a:endParaRPr lang="en-US" sz="3000" u="sng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sistant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the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Mobility Office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mobility.politicalscience@unibo.it</a:t>
            </a:r>
            <a:endParaRPr lang="en-US" sz="300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You may conduct an Erasmus+ traineeship either </a:t>
            </a: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as a student </a:t>
            </a:r>
            <a:r>
              <a:rPr lang="en-US" sz="3000" i="1" u="sng" dirty="0"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as a recent graduate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i.e., </a:t>
            </a:r>
            <a:r>
              <a:rPr lang="en-US" sz="3000" i="1" dirty="0"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graduating.</a:t>
            </a:r>
            <a:endParaRPr lang="en-US" sz="3000" dirty="0">
              <a:latin typeface="Calibri"/>
              <a:ea typeface="Calibri"/>
              <a:cs typeface="Calibri"/>
            </a:endParaRPr>
          </a:p>
        </p:txBody>
      </p:sp>
      <p:sp>
        <p:nvSpPr>
          <p:cNvPr id="316" name="Google Shape;316;g267c4807743_0_35"/>
          <p:cNvSpPr txBox="1">
            <a:spLocks noGrp="1"/>
          </p:cNvSpPr>
          <p:nvPr>
            <p:ph type="body" idx="4294967295"/>
          </p:nvPr>
        </p:nvSpPr>
        <p:spPr>
          <a:xfrm>
            <a:off x="0" y="203163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2) Internship abroad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317" name="Google Shape;317;g267c4807743_0_35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8" name="Google Shape;318;g267c4807743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67c4807743_0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67550" y="6069050"/>
            <a:ext cx="4418724" cy="126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67c4807743_0_58"/>
          <p:cNvSpPr txBox="1"/>
          <p:nvPr/>
        </p:nvSpPr>
        <p:spPr>
          <a:xfrm>
            <a:off x="595325" y="2215950"/>
            <a:ext cx="1621620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Tirocini MAECI-CRUI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 at an 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 diplomatic representation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Embassy, Consulate, Permanent representation at an international </a:t>
            </a:r>
            <a:r>
              <a:rPr lang="en-US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(UN, EU, OSCE, etc.)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for Italian nationals</a:t>
            </a:r>
            <a:endParaRPr sz="30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calls for application per year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popular among IR students and Unibo students in general!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information on the official website of the 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Fondazione CRUI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sistant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the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Traineeship Office of the Department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spbo.tirocini@unibo.it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67c4807743_0_58"/>
          <p:cNvSpPr txBox="1">
            <a:spLocks noGrp="1"/>
          </p:cNvSpPr>
          <p:nvPr>
            <p:ph type="body" idx="4294967295"/>
          </p:nvPr>
        </p:nvSpPr>
        <p:spPr>
          <a:xfrm>
            <a:off x="0" y="5055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2) Internship abroad (cont.)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326" name="Google Shape;326;g267c4807743_0_58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7" name="Google Shape;327;g267c4807743_0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267c4807743_0_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73960" y="6787802"/>
            <a:ext cx="4458075" cy="32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67c4807743_0_51"/>
          <p:cNvSpPr txBox="1"/>
          <p:nvPr/>
        </p:nvSpPr>
        <p:spPr>
          <a:xfrm>
            <a:off x="595325" y="2215950"/>
            <a:ext cx="17097600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-"/>
            </a:pPr>
            <a:r>
              <a:rPr lang="en-US" sz="3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 CFU, </a:t>
            </a:r>
            <a:r>
              <a:rPr lang="en-US" sz="3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equivalent to 300 hours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ONLY abroad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! Internships conducted in Italy do not qualify.</a:t>
            </a:r>
            <a:endParaRPr lang="en-US" sz="3000" dirty="0">
              <a:latin typeface="Calibri"/>
              <a:ea typeface="Calibri"/>
              <a:cs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specific application period: you find the internship yourself and ask to activate it, once you’ve been selected.</a:t>
            </a:r>
            <a:endParaRPr lang="en-US" sz="3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sistant"/>
              <a:buChar char="-"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thesis supervisor </a:t>
            </a:r>
            <a:r>
              <a:rPr lang="en-US" sz="30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approve the internship, </a:t>
            </a:r>
            <a:r>
              <a:rPr lang="en-US" sz="30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start it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sz="3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the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Traineeship Office of the Department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spbo.tirocini@unibo.it</a:t>
            </a:r>
            <a:endParaRPr lang="en-US" sz="300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b="1">
              <a:latin typeface="Calibri"/>
              <a:ea typeface="Calibri"/>
              <a:cs typeface="Calibri"/>
            </a:endParaRPr>
          </a:p>
        </p:txBody>
      </p:sp>
      <p:sp>
        <p:nvSpPr>
          <p:cNvPr id="334" name="Google Shape;334;g267c4807743_0_51"/>
          <p:cNvSpPr txBox="1">
            <a:spLocks noGrp="1"/>
          </p:cNvSpPr>
          <p:nvPr>
            <p:ph type="body" idx="4294967295"/>
          </p:nvPr>
        </p:nvSpPr>
        <p:spPr>
          <a:xfrm>
            <a:off x="-135802" y="399888"/>
            <a:ext cx="16654217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BC2B16"/>
                </a:solidFill>
              </a:rPr>
              <a:t>3) Internship abroad in preparation of final examination</a:t>
            </a:r>
            <a:endParaRPr lang="en-US" sz="4800" b="1">
              <a:solidFill>
                <a:srgbClr val="BD2B0B"/>
              </a:solidFill>
            </a:endParaRPr>
          </a:p>
        </p:txBody>
      </p:sp>
      <p:cxnSp>
        <p:nvCxnSpPr>
          <p:cNvPr id="335" name="Google Shape;335;g267c4807743_0_51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6" name="Google Shape;336;g267c4807743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"/>
          <p:cNvSpPr txBox="1"/>
          <p:nvPr/>
        </p:nvSpPr>
        <p:spPr>
          <a:xfrm>
            <a:off x="655447" y="2552552"/>
            <a:ext cx="15369000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Our Master course has established a collaboration with the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Johns Hopkins’ School of Advanced International Studies (SAIS)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, one of the top graduate schools for international relations.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buSzPts val="2800"/>
            </a:pP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As An IR student, you may: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rabicParenR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Apply for the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 IR-MAIA double degree programme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rabicParenR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Follow a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 single course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unit at SAIS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on the </a:t>
            </a:r>
            <a:r>
              <a:rPr lang="en-US" sz="30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Unibo-JHU partnership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 txBox="1">
            <a:spLocks noGrp="1"/>
          </p:cNvSpPr>
          <p:nvPr>
            <p:ph type="body" idx="4294967295"/>
          </p:nvPr>
        </p:nvSpPr>
        <p:spPr>
          <a:xfrm>
            <a:off x="-147650" y="717560"/>
            <a:ext cx="155625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409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50" b="1">
                <a:solidFill>
                  <a:srgbClr val="BC2B16"/>
                </a:solidFill>
                <a:ea typeface="Assistant"/>
                <a:cs typeface="Assistant"/>
                <a:sym typeface="Assistant"/>
              </a:rPr>
              <a:t>UNIBO-Johns Hopkins University partnership</a:t>
            </a:r>
            <a:endParaRPr lang="it-IT" sz="5150" b="1">
              <a:solidFill>
                <a:srgbClr val="BC2B16"/>
              </a:solidFill>
            </a:endParaRPr>
          </a:p>
        </p:txBody>
      </p:sp>
      <p:cxnSp>
        <p:nvCxnSpPr>
          <p:cNvPr id="343" name="Google Shape;343;p12"/>
          <p:cNvCxnSpPr>
            <a:cxnSpLocks/>
          </p:cNvCxnSpPr>
          <p:nvPr/>
        </p:nvCxnSpPr>
        <p:spPr>
          <a:xfrm>
            <a:off x="-147650" y="1909895"/>
            <a:ext cx="15862550" cy="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4" name="Google Shape;34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3975" y="-5328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54687" y="7839819"/>
            <a:ext cx="3297525" cy="175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7550" y="7576525"/>
            <a:ext cx="2151650" cy="21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Immagine che contiene modello, Blu intenso, Blu elettrico, blu&#10;&#10;Descrizione generata automaticamente">
            <a:extLst>
              <a:ext uri="{FF2B5EF4-FFF2-40B4-BE49-F238E27FC236}">
                <a16:creationId xmlns:a16="http://schemas.microsoft.com/office/drawing/2014/main" id="{F47039EC-FE61-7806-480E-8FE763812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2213" y="4995273"/>
            <a:ext cx="2682472" cy="262150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67c4807743_0_80"/>
          <p:cNvSpPr txBox="1"/>
          <p:nvPr/>
        </p:nvSpPr>
        <p:spPr>
          <a:xfrm>
            <a:off x="447675" y="2247925"/>
            <a:ext cx="16602000" cy="63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191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  year: IR </a:t>
            </a:r>
            <a:r>
              <a:rPr lang="en-US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en-US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Unibo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(Bologna campus)</a:t>
            </a:r>
          </a:p>
          <a:p>
            <a:pPr marL="457200" indent="-419100">
              <a:lnSpc>
                <a:spcPct val="150000"/>
              </a:lnSpc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  year: MAIA </a:t>
            </a:r>
            <a:r>
              <a:rPr lang="en-US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JHU SAIS Europe (Bologna campus)</a:t>
            </a:r>
            <a:endParaRPr lang="en-US" sz="3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MAIA = MA in International Affairs</a:t>
            </a:r>
            <a:endParaRPr lang="en-US" sz="3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indent="-419100">
              <a:lnSpc>
                <a:spcPct val="150000"/>
              </a:lnSpc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 dedicated info session will be </a:t>
            </a:r>
            <a:r>
              <a:rPr lang="en-US" sz="3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organised</a:t>
            </a:r>
            <a:r>
              <a:rPr lang="en-US" sz="3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 asap</a:t>
            </a:r>
            <a:endParaRPr lang="en-US" sz="30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38100">
              <a:lnSpc>
                <a:spcPct val="150000"/>
              </a:lnSpc>
              <a:buClr>
                <a:schemeClr val="dk1"/>
              </a:buClr>
              <a:buSzPts val="3000"/>
            </a:pPr>
            <a:endParaRPr lang="en-US" sz="3000" dirty="0">
              <a:solidFill>
                <a:schemeClr val="dk1"/>
              </a:solidFill>
              <a:ea typeface="Calibri"/>
              <a:cs typeface="Calibri"/>
            </a:endParaRPr>
          </a:p>
          <a:p>
            <a:pPr marL="457200" indent="-419100">
              <a:lnSpc>
                <a:spcPct val="150000"/>
              </a:lnSpc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the two years, </a:t>
            </a:r>
            <a:r>
              <a:rPr lang="en-US" sz="3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obtain </a:t>
            </a:r>
            <a:r>
              <a:rPr lang="en-US" sz="3000" b="1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</a:t>
            </a:r>
            <a:r>
              <a:rPr lang="en-US" sz="3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International Affairs from the Johns Hopkins University </a:t>
            </a:r>
            <a:r>
              <a:rPr lang="en-US" sz="3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“Laurea Magistrale”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International Relations from the University of Bologna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selected, you may apply for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aid</a:t>
            </a:r>
            <a:endParaRPr lang="en-US" sz="30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Johns Hopkins’ Admission Office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sais.eu.admissions@jhu.edu</a:t>
            </a:r>
            <a:endParaRPr lang="en-US" sz="300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267c4807743_0_80"/>
          <p:cNvSpPr txBox="1">
            <a:spLocks noGrp="1"/>
          </p:cNvSpPr>
          <p:nvPr>
            <p:ph type="body" idx="4294967295"/>
          </p:nvPr>
        </p:nvSpPr>
        <p:spPr>
          <a:xfrm>
            <a:off x="447675" y="643575"/>
            <a:ext cx="107442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9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50" b="1">
                <a:solidFill>
                  <a:srgbClr val="BC2B16"/>
                </a:solidFill>
                <a:ea typeface="Assistant"/>
                <a:cs typeface="Assistant"/>
                <a:sym typeface="Assistant"/>
              </a:rPr>
              <a:t>1) IR-MAIA double degree</a:t>
            </a:r>
            <a:endParaRPr lang="it-IT" sz="5150" b="1">
              <a:solidFill>
                <a:srgbClr val="BC2B16"/>
              </a:solidFill>
            </a:endParaRPr>
          </a:p>
        </p:txBody>
      </p:sp>
      <p:cxnSp>
        <p:nvCxnSpPr>
          <p:cNvPr id="353" name="Google Shape;353;g267c4807743_0_80"/>
          <p:cNvCxnSpPr/>
          <p:nvPr/>
        </p:nvCxnSpPr>
        <p:spPr>
          <a:xfrm>
            <a:off x="152400" y="18393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4" name="Google Shape;354;g267c4807743_0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3975" y="-5328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267c4807743_0_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54687" y="7839819"/>
            <a:ext cx="3297525" cy="175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267c4807743_0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17550" y="7576525"/>
            <a:ext cx="2151650" cy="21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7c4807743_0_90"/>
          <p:cNvSpPr txBox="1">
            <a:spLocks noGrp="1"/>
          </p:cNvSpPr>
          <p:nvPr>
            <p:ph type="body" idx="4294967295"/>
          </p:nvPr>
        </p:nvSpPr>
        <p:spPr>
          <a:xfrm>
            <a:off x="447675" y="643575"/>
            <a:ext cx="107442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9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50" b="1">
                <a:solidFill>
                  <a:srgbClr val="BC2B16"/>
                </a:solidFill>
                <a:ea typeface="Assistant"/>
                <a:cs typeface="Assistant"/>
                <a:sym typeface="Assistant"/>
              </a:rPr>
              <a:t>2) JHU single course unit</a:t>
            </a:r>
            <a:endParaRPr lang="it-IT" sz="5150" b="1">
              <a:solidFill>
                <a:srgbClr val="BC2B16"/>
              </a:solidFill>
            </a:endParaRPr>
          </a:p>
        </p:txBody>
      </p:sp>
      <p:cxnSp>
        <p:nvCxnSpPr>
          <p:cNvPr id="362" name="Google Shape;362;g267c4807743_0_90"/>
          <p:cNvCxnSpPr/>
          <p:nvPr/>
        </p:nvCxnSpPr>
        <p:spPr>
          <a:xfrm>
            <a:off x="152400" y="18393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3" name="Google Shape;363;g267c4807743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3975" y="-5328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67c4807743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54687" y="7839819"/>
            <a:ext cx="3297525" cy="175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67c4807743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7550" y="7576525"/>
            <a:ext cx="2151650" cy="21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67c4807743_0_90"/>
          <p:cNvSpPr txBox="1"/>
          <p:nvPr/>
        </p:nvSpPr>
        <p:spPr>
          <a:xfrm>
            <a:off x="652350" y="2852325"/>
            <a:ext cx="170976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course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unit/exam at JHU SAIS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a set of available courses.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You will be able to insert the course into your </a:t>
            </a:r>
            <a:r>
              <a:rPr lang="en-US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Unibo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study plan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 part of your 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credits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indent="-419100">
              <a:lnSpc>
                <a:spcPct val="150000"/>
              </a:lnSpc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period: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Winter 2024-25</a:t>
            </a:r>
            <a:endParaRPr lang="en-US" sz="30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</a:ext>
              </a:extLst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information, contact the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 IR Desk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didatticasociale.rilm@unibo.it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3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f29f29287_0_149"/>
          <p:cNvSpPr txBox="1">
            <a:spLocks noGrp="1"/>
          </p:cNvSpPr>
          <p:nvPr>
            <p:ph type="body" idx="4294967295"/>
          </p:nvPr>
        </p:nvSpPr>
        <p:spPr>
          <a:xfrm>
            <a:off x="429070" y="413745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Check out our website!</a:t>
            </a:r>
            <a:endParaRPr sz="6750" b="1">
              <a:solidFill>
                <a:srgbClr val="BD2B0B"/>
              </a:solidFill>
            </a:endParaRPr>
          </a:p>
        </p:txBody>
      </p:sp>
      <p:cxnSp>
        <p:nvCxnSpPr>
          <p:cNvPr id="119" name="Google Shape;119;g25f29f29287_0_149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0" name="Google Shape;120;g25f29f29287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6FB041-57AE-40F1-BDE8-A32E7B932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771" y="2445868"/>
            <a:ext cx="3686627" cy="3582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9452E-2EB2-C680-E3DC-894EE69A47EA}"/>
              </a:ext>
            </a:extLst>
          </p:cNvPr>
          <p:cNvSpPr txBox="1"/>
          <p:nvPr/>
        </p:nvSpPr>
        <p:spPr>
          <a:xfrm>
            <a:off x="4333378" y="6054163"/>
            <a:ext cx="962124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https://corsi.unibo.it/2cycle/InternationalRelations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BA9EFC-5CC1-C37F-6FE9-15DE1795EB26}"/>
              </a:ext>
            </a:extLst>
          </p:cNvPr>
          <p:cNvSpPr txBox="1"/>
          <p:nvPr/>
        </p:nvSpPr>
        <p:spPr>
          <a:xfrm>
            <a:off x="3984171" y="7145583"/>
            <a:ext cx="103196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PRO TIP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If you have any doubt, always double-check on our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/>
              </a:rPr>
              <a:t>official website</a:t>
            </a:r>
            <a:r>
              <a:rPr lang="en-US" sz="3000" b="1" dirty="0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tx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000" b="1" dirty="0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most of the time, all information can be found there :)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794E9F-C8C7-C75C-F93E-8207AD332EE0}"/>
              </a:ext>
            </a:extLst>
          </p:cNvPr>
          <p:cNvSpPr txBox="1"/>
          <p:nvPr/>
        </p:nvSpPr>
        <p:spPr>
          <a:xfrm>
            <a:off x="1886857" y="8327915"/>
            <a:ext cx="14659429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0" lvl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Always monitor the </a:t>
            </a: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7"/>
              </a:rPr>
              <a:t>IR notice board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to stay up to date! Most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opportunities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will be advertised here (Erasmus+, overseas, call for applications, etc.), as well as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events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held at the Department of Political and Social Sciences!</a:t>
            </a:r>
          </a:p>
        </p:txBody>
      </p:sp>
    </p:spTree>
    <p:extLst>
      <p:ext uri="{BB962C8B-B14F-4D97-AF65-F5344CB8AC3E}">
        <p14:creationId xmlns:p14="http://schemas.microsoft.com/office/powerpoint/2010/main" val="222698845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f29f29287_0_231"/>
          <p:cNvSpPr txBox="1"/>
          <p:nvPr/>
        </p:nvSpPr>
        <p:spPr>
          <a:xfrm>
            <a:off x="839948" y="2035925"/>
            <a:ext cx="16037700" cy="8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19100">
              <a:lnSpc>
                <a:spcPct val="150000"/>
              </a:lnSpc>
              <a:buSzPts val="3000"/>
              <a:buFont typeface="Assistant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In your study plan, your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final Master dissertation (thesis)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is  called “Final test” or “Final examination”</a:t>
            </a:r>
            <a:endParaRPr lang="en-US" sz="3000" dirty="0"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Your final thesis can be worth</a:t>
            </a:r>
            <a:endParaRPr sz="3000" dirty="0">
              <a:latin typeface="Calibri"/>
              <a:ea typeface="Calibri"/>
              <a:cs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either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24 CFU</a:t>
            </a:r>
            <a:endParaRPr sz="3000" dirty="0">
              <a:latin typeface="Calibri"/>
              <a:ea typeface="Calibri"/>
              <a:cs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12 + 12 CFU</a:t>
            </a:r>
            <a:endParaRPr sz="3000" b="1" dirty="0">
              <a:latin typeface="Calibri"/>
              <a:ea typeface="Calibri"/>
              <a:cs typeface="Calibri"/>
            </a:endParaRPr>
          </a:p>
          <a:p>
            <a:pPr marL="1371600" lvl="2" indent="-419100">
              <a:lnSpc>
                <a:spcPct val="150000"/>
              </a:lnSpc>
              <a:buSzPts val="3000"/>
              <a:buFont typeface="Assistant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You can divide the thesis credits in two, if you wish to </a:t>
            </a: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conduct a </a:t>
            </a:r>
            <a:r>
              <a:rPr lang="en-US" sz="3000" b="1" i="1" u="sng" dirty="0" err="1">
                <a:latin typeface="Calibri"/>
                <a:ea typeface="Calibri"/>
                <a:cs typeface="Calibri"/>
                <a:sym typeface="Calibri"/>
              </a:rPr>
              <a:t>recognised</a:t>
            </a:r>
            <a:r>
              <a:rPr lang="en-US" sz="3000" b="1" i="1" u="sng" dirty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3000" b="1" u="sng" dirty="0">
                <a:latin typeface="Calibri"/>
                <a:ea typeface="Calibri"/>
                <a:cs typeface="Calibri"/>
                <a:sym typeface="Calibri"/>
              </a:rPr>
              <a:t> internship</a:t>
            </a: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 in preparation of your final dissertation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i="1" dirty="0"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if you want to </a:t>
            </a:r>
            <a:r>
              <a:rPr lang="en-US" sz="3000" b="1" u="sng" dirty="0">
                <a:latin typeface="Calibri"/>
                <a:ea typeface="Calibri"/>
                <a:cs typeface="Calibri"/>
                <a:sym typeface="Calibri"/>
              </a:rPr>
              <a:t>prepare your thesis abroad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 (through an Erasmus+ study grant or the Overseas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3000" dirty="0"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More on our website: “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Modalities and Guidelines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” and “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Graduation and final examination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3000" dirty="0">
              <a:latin typeface="Calibri"/>
              <a:ea typeface="Calibri"/>
              <a:cs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ssistant"/>
              <a:buChar char="-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NB.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A specific info session on this topic will be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organised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later in the year.</a:t>
            </a:r>
            <a:endParaRPr sz="3000" dirty="0"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recognised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internship = an internship that has been approved by the Traineeship Office and your thesis supervisor.</a:t>
            </a:r>
            <a:endParaRPr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212" name="Google Shape;212;g25f29f29287_0_231"/>
          <p:cNvSpPr txBox="1">
            <a:spLocks noGrp="1"/>
          </p:cNvSpPr>
          <p:nvPr>
            <p:ph type="body" idx="4294967295"/>
          </p:nvPr>
        </p:nvSpPr>
        <p:spPr>
          <a:xfrm>
            <a:off x="677407" y="22236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99" b="1" dirty="0">
                <a:solidFill>
                  <a:srgbClr val="BC2B16"/>
                </a:solidFill>
              </a:rPr>
              <a:t>Thesis (24 CFU or 12+12 CFU)</a:t>
            </a:r>
            <a:endParaRPr sz="6750" b="1" dirty="0">
              <a:solidFill>
                <a:srgbClr val="BD2B0B"/>
              </a:solidFill>
            </a:endParaRPr>
          </a:p>
        </p:txBody>
      </p:sp>
      <p:cxnSp>
        <p:nvCxnSpPr>
          <p:cNvPr id="213" name="Google Shape;213;g25f29f29287_0_231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4" name="Google Shape;214;g25f29f29287_0_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5f29f29287_0_231"/>
          <p:cNvSpPr/>
          <p:nvPr/>
        </p:nvSpPr>
        <p:spPr>
          <a:xfrm>
            <a:off x="12559546" y="1013629"/>
            <a:ext cx="2889000" cy="3723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/>
              <a:t>Master’s Thesis</a:t>
            </a:r>
            <a:endParaRPr sz="2100" i="1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67c4807743_0_11"/>
          <p:cNvSpPr txBox="1"/>
          <p:nvPr/>
        </p:nvSpPr>
        <p:spPr>
          <a:xfrm>
            <a:off x="571500" y="2268070"/>
            <a:ext cx="16116300" cy="749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look at the </a:t>
            </a:r>
            <a:r>
              <a:rPr lang="en-US" sz="3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calls for application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(Erasmus, overseas, grants, etc.) to get an idea </a:t>
            </a:r>
            <a:b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period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Previous calls can usually be found at 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bandi.unibo.it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</a:t>
            </a:r>
            <a:r>
              <a:rPr lang="en-US" sz="3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procedures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especially when it comes to internships!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sending us an email, always visit the </a:t>
            </a:r>
            <a:r>
              <a:rPr lang="en-US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IR official website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first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most of the time, 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information can be found there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:)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</a:t>
            </a:r>
            <a:r>
              <a:rPr lang="en-US" sz="30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en-US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contact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before sending an email, always read </a:t>
            </a:r>
            <a:r>
              <a:rPr lang="en-US" sz="3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</a:t>
            </a:r>
            <a:r>
              <a:rPr lang="en-US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page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and make sure you’re writing to the right office!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monitor </a:t>
            </a:r>
            <a:r>
              <a:rPr lang="en-US" sz="30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IR notice board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stay up to date! Most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opportunities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advertised here (Erasmus+, overseas, call for applications, etc.), as well as 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promoted by and held at the Department of Political and Social Sciences!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267c4807743_0_11"/>
          <p:cNvSpPr txBox="1">
            <a:spLocks noGrp="1"/>
          </p:cNvSpPr>
          <p:nvPr>
            <p:ph type="body" idx="4294967295"/>
          </p:nvPr>
        </p:nvSpPr>
        <p:spPr>
          <a:xfrm>
            <a:off x="790575" y="163642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99" b="1" dirty="0">
                <a:solidFill>
                  <a:srgbClr val="BC2B16"/>
                </a:solidFill>
              </a:rPr>
              <a:t>Final tips!</a:t>
            </a:r>
            <a:endParaRPr sz="6750" b="1" dirty="0">
              <a:solidFill>
                <a:srgbClr val="BD2B0B"/>
              </a:solidFill>
            </a:endParaRPr>
          </a:p>
        </p:txBody>
      </p:sp>
      <p:cxnSp>
        <p:nvCxnSpPr>
          <p:cNvPr id="373" name="Google Shape;373;g267c4807743_0_11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4" name="Google Shape;374;g267c4807743_0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/>
        </p:nvSpPr>
        <p:spPr>
          <a:xfrm>
            <a:off x="790575" y="3281500"/>
            <a:ext cx="16037700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You will have the possibility to discuss your doubts about the study plan, courses, etc. with our Tutors on </a:t>
            </a:r>
            <a:endParaRPr lang="en-US" dirty="0">
              <a:ea typeface="Calibri"/>
              <a:sym typeface="Calibri"/>
            </a:endParaRPr>
          </a:p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endParaRPr lang="en-US"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38100" algn="ctr">
              <a:lnSpc>
                <a:spcPct val="150000"/>
              </a:lnSpc>
              <a:buSzPts val="3000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October 8th, 2024 from 1 pm to 3 pm on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  <a:hlinkClick r:id="rId3"/>
              </a:rPr>
              <a:t>Teams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/>
          </a:p>
          <a:p>
            <a:pPr marL="457200" indent="-419100">
              <a:lnSpc>
                <a:spcPct val="150000"/>
              </a:lnSpc>
              <a:buSzPts val="3000"/>
              <a:buFont typeface="Calibri"/>
              <a:buChar char="-"/>
            </a:pPr>
            <a:endParaRPr lang="en-US" sz="3000" dirty="0">
              <a:latin typeface="Calibri"/>
              <a:ea typeface="Calibri"/>
              <a:cs typeface="Calibri"/>
            </a:endParaRPr>
          </a:p>
          <a:p>
            <a:pPr marL="38100">
              <a:lnSpc>
                <a:spcPct val="150000"/>
              </a:lnSpc>
              <a:buSzPts val="3000"/>
            </a:pPr>
            <a:endParaRPr lang="en-US" sz="3000" dirty="0">
              <a:latin typeface="Calibri"/>
              <a:ea typeface="Calibri"/>
              <a:cs typeface="Calibri"/>
            </a:endParaRPr>
          </a:p>
          <a:p>
            <a:pPr marL="38100">
              <a:lnSpc>
                <a:spcPct val="150000"/>
              </a:lnSpc>
              <a:buSzPts val="3000"/>
            </a:pPr>
            <a:r>
              <a:rPr lang="en-US" sz="3000" dirty="0">
                <a:latin typeface="Calibri"/>
                <a:ea typeface="Calibri"/>
                <a:cs typeface="Calibri"/>
              </a:rPr>
              <a:t>Find more info on the website's Notice Board.</a:t>
            </a:r>
            <a:endParaRPr lang="en-US" dirty="0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4294967295"/>
          </p:nvPr>
        </p:nvSpPr>
        <p:spPr>
          <a:xfrm>
            <a:off x="790575" y="56260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buNone/>
            </a:pPr>
            <a:r>
              <a:rPr lang="en-US" sz="6750" b="1" dirty="0">
                <a:solidFill>
                  <a:srgbClr val="BD2B0B"/>
                </a:solidFill>
              </a:rPr>
              <a:t>Meet our Tutors!</a:t>
            </a:r>
          </a:p>
        </p:txBody>
      </p:sp>
      <p:cxnSp>
        <p:nvCxnSpPr>
          <p:cNvPr id="204" name="Google Shape;204;p9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" name="Google Shape;20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41969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f29f29287_0_93"/>
          <p:cNvSpPr txBox="1"/>
          <p:nvPr/>
        </p:nvSpPr>
        <p:spPr>
          <a:xfrm>
            <a:off x="3105383" y="3984582"/>
            <a:ext cx="11788200" cy="470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algn="ctr"/>
            <a:r>
              <a:rPr lang="en-US" sz="4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lang="en-US"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4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lang="en-US" sz="4000" b="1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4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 LUCK WITH YOUR STUDIES!</a:t>
            </a: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Master’s Degree in International Relations</a:t>
            </a:r>
            <a:endParaRPr sz="38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didatticahercolani.rilm@unibo.it</a:t>
            </a:r>
            <a:endParaRPr sz="29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g267c4807743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2325" y="-152400"/>
            <a:ext cx="10457398" cy="104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f29f29287_0_0"/>
          <p:cNvSpPr txBox="1">
            <a:spLocks noGrp="1"/>
          </p:cNvSpPr>
          <p:nvPr>
            <p:ph type="body" idx="1"/>
          </p:nvPr>
        </p:nvSpPr>
        <p:spPr>
          <a:xfrm>
            <a:off x="790575" y="613100"/>
            <a:ext cx="14721000" cy="972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750"/>
              <a:t>Important contacts</a:t>
            </a:r>
            <a:endParaRPr sz="6750"/>
          </a:p>
        </p:txBody>
      </p:sp>
      <p:sp>
        <p:nvSpPr>
          <p:cNvPr id="126" name="Google Shape;126;g25f29f29287_0_0"/>
          <p:cNvSpPr txBox="1">
            <a:spLocks noGrp="1"/>
          </p:cNvSpPr>
          <p:nvPr>
            <p:ph type="body" idx="2"/>
          </p:nvPr>
        </p:nvSpPr>
        <p:spPr>
          <a:xfrm>
            <a:off x="1655524" y="1932770"/>
            <a:ext cx="12991233" cy="7890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/>
              <a:t>Degree Programme Director &amp; curriculum IA contact</a:t>
            </a:r>
            <a:r>
              <a:rPr lang="en-US" sz="3000" dirty="0"/>
              <a:t>,</a:t>
            </a:r>
            <a:r>
              <a:rPr lang="en-US" sz="3000" b="1" dirty="0"/>
              <a:t> </a:t>
            </a:r>
            <a:r>
              <a:rPr lang="en-US" sz="3000" dirty="0"/>
              <a:t>Prof. Massimiliano Trentin – </a:t>
            </a:r>
            <a:r>
              <a:rPr lang="en-US" sz="30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massimiliano.trentin@unibo.it</a:t>
            </a:r>
            <a:endParaRPr lang="en-US" sz="3000" u="sng">
              <a:solidFill>
                <a:schemeClr val="hlink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/>
              <a:t>Degree Programme Manager</a:t>
            </a:r>
            <a:r>
              <a:rPr lang="en-US" sz="3000" dirty="0"/>
              <a:t>, Eleonora Grimandi</a:t>
            </a:r>
            <a:r>
              <a:rPr lang="en-US" sz="3000" b="1" dirty="0"/>
              <a:t> </a:t>
            </a:r>
            <a:r>
              <a:rPr lang="en-US" sz="3000" dirty="0"/>
              <a:t>– </a:t>
            </a:r>
            <a:r>
              <a:rPr lang="en-US" sz="30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didatticahercolani.rilm@unibo.it</a:t>
            </a:r>
            <a:r>
              <a:rPr lang="en-US" sz="3000" dirty="0"/>
              <a:t> (</a:t>
            </a:r>
            <a:r>
              <a:rPr lang="en-US" sz="3000" b="1" dirty="0"/>
              <a:t>Administrative</a:t>
            </a:r>
            <a:r>
              <a:rPr lang="en-US" sz="3000" dirty="0"/>
              <a:t> </a:t>
            </a:r>
            <a:r>
              <a:rPr lang="en-US" sz="3000" b="1" dirty="0"/>
              <a:t>Desk</a:t>
            </a:r>
            <a:r>
              <a:rPr lang="en-US" sz="3000" dirty="0"/>
              <a:t>)</a:t>
            </a: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Contact Person for Curriculum European Affairs (EUA)</a:t>
            </a:r>
            <a:r>
              <a:rPr lang="en-US" sz="3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, Prof. Elena Baracani – </a:t>
            </a:r>
            <a:r>
              <a:rPr lang="en-US" sz="3000" u="sng" dirty="0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elena.baracani@unibo.it</a:t>
            </a:r>
            <a:endParaRPr lang="en-US" sz="3000" u="sng">
              <a:solidFill>
                <a:schemeClr val="hlink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</a:ext>
              </a:extLst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000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Contact Person for Curriculum Crime, Justice and Security (CJS)</a:t>
            </a:r>
            <a:r>
              <a:rPr lang="en-US" sz="3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, Prof. Susanna Vezzadini – </a:t>
            </a:r>
            <a:r>
              <a:rPr lang="en-US" sz="3000" u="sng" dirty="0">
                <a:solidFill>
                  <a:schemeClr val="hlink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susanna.vezzadini@unibo.it</a:t>
            </a:r>
            <a:endParaRPr lang="en-US" sz="3000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000" b="1" dirty="0"/>
          </a:p>
          <a:p>
            <a:pPr marL="0" indent="0" algn="ctr">
              <a:lnSpc>
                <a:spcPct val="115000"/>
              </a:lnSpc>
              <a:spcBef>
                <a:spcPts val="600"/>
              </a:spcBef>
            </a:pPr>
            <a:r>
              <a:rPr lang="en-US" sz="3000" b="1" dirty="0"/>
              <a:t>Tutor of the Course</a:t>
            </a:r>
            <a:r>
              <a:rPr lang="en-US" sz="3000" dirty="0"/>
              <a:t>, Anita </a:t>
            </a:r>
            <a:r>
              <a:rPr lang="en-US" sz="3000" dirty="0" err="1"/>
              <a:t>Artusi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>
                <a:solidFill>
                  <a:srgbClr val="000000"/>
                </a:solidFill>
                <a:hlinkClick r:id="rId7"/>
              </a:rPr>
              <a:t>anita.artusi2@unibo.it</a:t>
            </a:r>
            <a:endParaRPr lang="en-US" sz="3000" u="sng">
              <a:solidFill>
                <a:schemeClr val="hlink"/>
              </a:solidFill>
            </a:endParaRPr>
          </a:p>
          <a:p>
            <a:pPr marL="0" indent="0" algn="ctr">
              <a:lnSpc>
                <a:spcPct val="115000"/>
              </a:lnSpc>
              <a:spcBef>
                <a:spcPts val="600"/>
              </a:spcBef>
            </a:pPr>
            <a:r>
              <a:rPr lang="en-US" sz="3000" b="1" dirty="0"/>
              <a:t>International Tutor</a:t>
            </a:r>
            <a:r>
              <a:rPr lang="en-US" sz="3000" dirty="0"/>
              <a:t>, Livia </a:t>
            </a:r>
            <a:r>
              <a:rPr lang="en-US" sz="3000" dirty="0" err="1"/>
              <a:t>Loddo</a:t>
            </a:r>
            <a:r>
              <a:rPr lang="en-US" sz="3000" dirty="0"/>
              <a:t> </a:t>
            </a:r>
            <a:r>
              <a:rPr lang="en-US" sz="3000" dirty="0">
                <a:hlinkClick r:id="rId8"/>
              </a:rPr>
              <a:t>livia.loddo2@unibo.it</a:t>
            </a:r>
            <a:endParaRPr lang="en-US" sz="30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500" b="1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lang="en-US" sz="2500" u="sng" dirty="0">
              <a:solidFill>
                <a:schemeClr val="hlink"/>
              </a:solidFill>
            </a:endParaRPr>
          </a:p>
        </p:txBody>
      </p:sp>
      <p:cxnSp>
        <p:nvCxnSpPr>
          <p:cNvPr id="127" name="Google Shape;127;g25f29f29287_0_0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8" name="Google Shape;128;g25f29f29287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f29f29287_0_0"/>
          <p:cNvSpPr txBox="1">
            <a:spLocks noGrp="1"/>
          </p:cNvSpPr>
          <p:nvPr>
            <p:ph type="body" idx="1"/>
          </p:nvPr>
        </p:nvSpPr>
        <p:spPr>
          <a:xfrm>
            <a:off x="790575" y="613100"/>
            <a:ext cx="14721000" cy="972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750"/>
              <a:t>Important contacts</a:t>
            </a:r>
            <a:endParaRPr sz="6750"/>
          </a:p>
        </p:txBody>
      </p:sp>
      <p:sp>
        <p:nvSpPr>
          <p:cNvPr id="126" name="Google Shape;126;g25f29f29287_0_0"/>
          <p:cNvSpPr txBox="1">
            <a:spLocks noGrp="1"/>
          </p:cNvSpPr>
          <p:nvPr>
            <p:ph type="body" idx="2"/>
          </p:nvPr>
        </p:nvSpPr>
        <p:spPr>
          <a:xfrm>
            <a:off x="816652" y="1859390"/>
            <a:ext cx="17115300" cy="7890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500" b="1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3000" b="1" dirty="0"/>
              <a:t>Student Administration Office</a:t>
            </a:r>
            <a:r>
              <a:rPr lang="en-US" sz="3000" dirty="0"/>
              <a:t> – </a:t>
            </a:r>
            <a:r>
              <a:rPr lang="en-US" sz="30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segscpol@unibo.it</a:t>
            </a:r>
            <a:endParaRPr lang="en-US" sz="3000" dirty="0">
              <a:solidFill>
                <a:schemeClr val="hlink"/>
              </a:solidFill>
            </a:endParaRPr>
          </a:p>
          <a:p>
            <a:pPr marL="685800" lvl="0" indent="-50165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00"/>
              <a:buChar char="-"/>
            </a:pPr>
            <a:r>
              <a:rPr lang="en-US" sz="3000" dirty="0"/>
              <a:t>General enquiries on enrolment, fees, changes and transfers, degree, diploma supplements.</a:t>
            </a:r>
          </a:p>
          <a:p>
            <a:pPr marL="685800" lvl="0" indent="-50165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00"/>
              <a:buChar char="-"/>
            </a:pPr>
            <a:endParaRPr lang="en-US" sz="3000" dirty="0"/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-US" sz="3000" b="1" dirty="0"/>
              <a:t>International Student Administration Office </a:t>
            </a:r>
            <a:r>
              <a:rPr lang="en-US" sz="3000" dirty="0"/>
              <a:t>–</a:t>
            </a:r>
            <a:r>
              <a:rPr lang="en-US" sz="3000" b="1" dirty="0"/>
              <a:t> </a:t>
            </a:r>
            <a:r>
              <a:rPr lang="en-US" sz="30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segstudintbo@unibo.it</a:t>
            </a:r>
            <a:endParaRPr lang="en-US" sz="3000" dirty="0">
              <a:solidFill>
                <a:schemeClr val="hlink"/>
              </a:solidFill>
            </a:endParaRPr>
          </a:p>
          <a:p>
            <a:pPr marL="685800" lvl="0" indent="-50165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00"/>
              <a:buChar char="-"/>
            </a:pPr>
            <a:r>
              <a:rPr lang="en-US" sz="3000" dirty="0"/>
              <a:t>Enquiries for </a:t>
            </a:r>
            <a:r>
              <a:rPr lang="en-US" sz="3000" u="sng" dirty="0"/>
              <a:t>students with foreign qualifications</a:t>
            </a:r>
            <a:r>
              <a:rPr lang="en-US" sz="3000" dirty="0"/>
              <a:t> – e.g., submitting documents and completion of matriculation to degree </a:t>
            </a:r>
            <a:r>
              <a:rPr lang="en-US" sz="3000" dirty="0" err="1"/>
              <a:t>programmes</a:t>
            </a:r>
            <a:r>
              <a:rPr lang="en-US" sz="3000" dirty="0"/>
              <a:t> in Bologna.</a:t>
            </a: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lang="en-US" sz="2500" dirty="0"/>
          </a:p>
          <a:p>
            <a:pPr marL="0" indent="0" algn="ctr">
              <a:lnSpc>
                <a:spcPct val="115000"/>
              </a:lnSpc>
              <a:spcBef>
                <a:spcPts val="600"/>
              </a:spcBef>
            </a:pPr>
            <a:r>
              <a:rPr lang="en-US" sz="3000" i="1" u="sng" dirty="0">
                <a:solidFill>
                  <a:srgbClr val="FF0000"/>
                </a:solidFill>
              </a:rPr>
              <a:t>Know who to contact</a:t>
            </a:r>
            <a:r>
              <a:rPr lang="en-US" sz="3000" i="1" dirty="0">
                <a:solidFill>
                  <a:srgbClr val="FF0000"/>
                </a:solidFill>
              </a:rPr>
              <a:t>: before sending an email, always read </a:t>
            </a:r>
            <a:r>
              <a:rPr lang="en-US" sz="3000" i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</a:t>
            </a:r>
            <a:r>
              <a:rPr lang="en-US" sz="3000" b="1" i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page</a:t>
            </a: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sz="3000" i="1" dirty="0">
                <a:solidFill>
                  <a:srgbClr val="FF0000"/>
                </a:solidFill>
              </a:rPr>
              <a:t>first and make sure you’re writing to the right person/office! </a:t>
            </a:r>
          </a:p>
          <a:p>
            <a:pPr marL="0" lvl="0" indent="0" algn="ctr">
              <a:lnSpc>
                <a:spcPct val="114999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i="1" dirty="0">
                <a:solidFill>
                  <a:srgbClr val="FF0000"/>
                </a:solidFill>
              </a:rPr>
              <a:t>More contacts on our </a:t>
            </a:r>
            <a:r>
              <a:rPr lang="en-US" sz="3000" i="1" u="sng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US" sz="3000" i="1" dirty="0"/>
              <a:t>.</a:t>
            </a:r>
            <a:endParaRPr lang="en-US" sz="3000"/>
          </a:p>
        </p:txBody>
      </p:sp>
      <p:cxnSp>
        <p:nvCxnSpPr>
          <p:cNvPr id="127" name="Google Shape;127;g25f29f29287_0_0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8" name="Google Shape;128;g25f29f29287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8934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g25f29f29287_0_142"/>
          <p:cNvGraphicFramePr/>
          <p:nvPr>
            <p:extLst>
              <p:ext uri="{D42A27DB-BD31-4B8C-83A1-F6EECF244321}">
                <p14:modId xmlns:p14="http://schemas.microsoft.com/office/powerpoint/2010/main" val="3110388229"/>
              </p:ext>
            </p:extLst>
          </p:nvPr>
        </p:nvGraphicFramePr>
        <p:xfrm>
          <a:off x="587664" y="1970519"/>
          <a:ext cx="15143742" cy="8108274"/>
        </p:xfrm>
        <a:graphic>
          <a:graphicData uri="http://schemas.openxmlformats.org/drawingml/2006/table">
            <a:tbl>
              <a:tblPr>
                <a:noFill/>
                <a:tableStyleId>{02AE5D64-43D5-45A3-871C-40B0800F1A9A}</a:tableStyleId>
              </a:tblPr>
              <a:tblGrid>
                <a:gridCol w="4020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6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7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214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1st SEMESTER</a:t>
                      </a:r>
                      <a:r>
                        <a:rPr lang="en-US" sz="2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16/09/2024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20/12/2024</a:t>
                      </a:r>
                      <a:endParaRPr sz="2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</a:rPr>
                        <a:t>Fri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u="none" strike="noStrike" cap="none" dirty="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u="none" strike="noStrike" cap="none" dirty="0"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  <a:r>
                        <a:rPr lang="en-US" sz="2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 Petronio)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From Mon 28/10/2024 to 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Thur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31/10/2024 (no academic activities)</a:t>
                      </a:r>
                      <a:endParaRPr lang="en-US" sz="24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</a:rPr>
                        <a:t>Fri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(All Saints)</a:t>
                      </a:r>
                      <a:endParaRPr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5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CHRISTMAS BREAK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23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Monday 06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endParaRPr lang="en-US"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5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WINTER EXAM SESSION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Tuesday 07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07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endParaRPr lang="en-US"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07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2nd SEMESTER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10/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/0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endParaRPr lang="en-US"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From 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Mon 24/03/2025 to </a:t>
                      </a:r>
                      <a:r>
                        <a:rPr lang="en-US" sz="2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Thur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27/03/2025 (no academic activities)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</a:rPr>
                        <a:t>From </a:t>
                      </a:r>
                      <a:r>
                        <a:rPr lang="en-US" sz="240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Thur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</a:rPr>
                        <a:t>17/04/2025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Tue 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</a:rPr>
                        <a:t>22/04/2025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Easter holidays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</a:rPr>
                        <a:t>Fri 25/04/2025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(Liberation Day)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Thur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(Labour Day)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5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SUMMER EXAM SESSION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Tuesday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08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endParaRPr lang="en-US"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4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SUMMER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08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Friday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08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endParaRPr lang="en-US"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41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(LATE) SUMMER EXAM SESSION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Monday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08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09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2025</a:t>
                      </a:r>
                      <a:endParaRPr lang="en-US"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4" name="Google Shape;134;g25f29f29287_0_142"/>
          <p:cNvSpPr/>
          <p:nvPr/>
        </p:nvSpPr>
        <p:spPr>
          <a:xfrm>
            <a:off x="15862838" y="5038550"/>
            <a:ext cx="1851300" cy="535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EXAMS</a:t>
            </a:r>
            <a:endParaRPr i="1"/>
          </a:p>
        </p:txBody>
      </p:sp>
      <p:sp>
        <p:nvSpPr>
          <p:cNvPr id="135" name="Google Shape;135;g25f29f29287_0_142"/>
          <p:cNvSpPr/>
          <p:nvPr/>
        </p:nvSpPr>
        <p:spPr>
          <a:xfrm>
            <a:off x="15862838" y="3908300"/>
            <a:ext cx="1851300" cy="535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LECTURES</a:t>
            </a:r>
            <a:endParaRPr i="1"/>
          </a:p>
        </p:txBody>
      </p:sp>
      <p:sp>
        <p:nvSpPr>
          <p:cNvPr id="136" name="Google Shape;136;g25f29f29287_0_142"/>
          <p:cNvSpPr/>
          <p:nvPr/>
        </p:nvSpPr>
        <p:spPr>
          <a:xfrm>
            <a:off x="15862838" y="6168800"/>
            <a:ext cx="1851300" cy="535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BREAKS</a:t>
            </a:r>
            <a:endParaRPr i="1"/>
          </a:p>
        </p:txBody>
      </p:sp>
      <p:sp>
        <p:nvSpPr>
          <p:cNvPr id="137" name="Google Shape;137;g25f29f29287_0_142"/>
          <p:cNvSpPr/>
          <p:nvPr/>
        </p:nvSpPr>
        <p:spPr>
          <a:xfrm>
            <a:off x="15862838" y="7299050"/>
            <a:ext cx="1851300" cy="535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PUBLIC HOLIDAYS</a:t>
            </a:r>
            <a:endParaRPr i="1"/>
          </a:p>
        </p:txBody>
      </p:sp>
      <p:sp>
        <p:nvSpPr>
          <p:cNvPr id="138" name="Google Shape;138;g25f29f29287_0_142"/>
          <p:cNvSpPr txBox="1"/>
          <p:nvPr/>
        </p:nvSpPr>
        <p:spPr>
          <a:xfrm>
            <a:off x="15724682" y="9635102"/>
            <a:ext cx="1847421" cy="72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  <a:sym typeface="Calibri"/>
                <a:hlinkClick r:id="rId3"/>
              </a:rPr>
              <a:t>Download</a:t>
            </a:r>
            <a:endParaRPr lang="en-US" sz="2400">
              <a:latin typeface="Calibri"/>
              <a:ea typeface="Calibri"/>
              <a:cs typeface="Calibri"/>
            </a:endParaRPr>
          </a:p>
        </p:txBody>
      </p:sp>
      <p:sp>
        <p:nvSpPr>
          <p:cNvPr id="139" name="Google Shape;139;g25f29f29287_0_142"/>
          <p:cNvSpPr txBox="1">
            <a:spLocks noGrp="1"/>
          </p:cNvSpPr>
          <p:nvPr>
            <p:ph type="body" idx="4294967295"/>
          </p:nvPr>
        </p:nvSpPr>
        <p:spPr>
          <a:xfrm>
            <a:off x="487810" y="362355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0" b="1" dirty="0">
                <a:solidFill>
                  <a:srgbClr val="BC2B16"/>
                </a:solidFill>
              </a:rPr>
              <a:t>Academic calendar 2024/2025</a:t>
            </a:r>
            <a:endParaRPr sz="6000" dirty="0"/>
          </a:p>
        </p:txBody>
      </p:sp>
      <p:cxnSp>
        <p:nvCxnSpPr>
          <p:cNvPr id="140" name="Google Shape;140;g25f29f29287_0_142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1" name="Google Shape;141;g25f29f29287_0_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451516" y="1767945"/>
            <a:ext cx="16059000" cy="830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is my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study plan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of learning activities (courses) that a student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en-US" sz="3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complete for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achievement of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the degree</a:t>
            </a:r>
            <a:r>
              <a:rPr lang="en-US" sz="3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can I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modify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my study plan?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You can modify your study plan </a:t>
            </a:r>
            <a:r>
              <a:rPr lang="en-US" sz="3000" u="sng" dirty="0">
                <a:latin typeface="Calibri"/>
                <a:ea typeface="Calibri"/>
                <a:cs typeface="Calibri"/>
                <a:sym typeface="Calibri"/>
              </a:rPr>
              <a:t>ONLY during the relevant </a:t>
            </a:r>
            <a:r>
              <a:rPr lang="en-US" sz="3000" b="1" u="sng" dirty="0">
                <a:latin typeface="Calibri"/>
                <a:ea typeface="Calibri"/>
                <a:cs typeface="Calibri"/>
                <a:sym typeface="Calibri"/>
              </a:rPr>
              <a:t>timeframes for the </a:t>
            </a:r>
            <a:r>
              <a:rPr lang="en-US" sz="3000" b="1" u="sng" err="1">
                <a:latin typeface="Calibri"/>
                <a:ea typeface="Calibri"/>
                <a:cs typeface="Calibri"/>
                <a:sym typeface="Calibri"/>
              </a:rPr>
              <a:t>a.y.</a:t>
            </a:r>
            <a:r>
              <a:rPr lang="en-US" sz="3000" b="1" u="sng" dirty="0">
                <a:latin typeface="Calibri"/>
                <a:ea typeface="Calibri"/>
                <a:cs typeface="Calibri"/>
                <a:sym typeface="Calibri"/>
              </a:rPr>
              <a:t> 2024/2025</a:t>
            </a:r>
            <a:endParaRPr sz="3000" b="1" u="sng">
              <a:latin typeface="Calibri"/>
              <a:ea typeface="Calibri"/>
              <a:cs typeface="Calibri"/>
            </a:endParaRPr>
          </a:p>
          <a:p>
            <a:pPr marL="1371600" lvl="2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1st timeframe: 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30 September – 22 November 2024</a:t>
            </a:r>
            <a:endParaRPr sz="3000" b="1">
              <a:latin typeface="Calibri"/>
              <a:ea typeface="Calibri"/>
              <a:cs typeface="Calibri"/>
            </a:endParaRPr>
          </a:p>
          <a:p>
            <a:pPr marL="1371600" lvl="2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2nd timeframe: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 7 – 24 January 2025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(reserved exclusively for first-year students)</a:t>
            </a:r>
            <a:endParaRPr sz="3000">
              <a:latin typeface="Calibri"/>
              <a:ea typeface="Calibri"/>
              <a:cs typeface="Calibri"/>
            </a:endParaRPr>
          </a:p>
          <a:p>
            <a:pPr marL="1371600" lvl="2" indent="-419100">
              <a:lnSpc>
                <a:spcPct val="150000"/>
              </a:lnSpc>
              <a:buSzPts val="3000"/>
              <a:buFont typeface="Calibri"/>
              <a:buChar char="-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3rd timeframe: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 3 February – 21 March 2025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Char char="-"/>
            </a:pP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3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After the deadlines, the </a:t>
            </a:r>
            <a:r>
              <a:rPr lang="en-US" sz="30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last </a:t>
            </a:r>
            <a:r>
              <a:rPr lang="en-US" sz="3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study plan presented will be deemed as valid and you will no longer be able to make amendments. This means that, </a:t>
            </a:r>
            <a:r>
              <a:rPr lang="en-US" sz="30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outside of these timeframes, you CANNOT modify your study plan</a:t>
            </a:r>
            <a:r>
              <a:rPr lang="en-US" sz="3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4294967295"/>
          </p:nvPr>
        </p:nvSpPr>
        <p:spPr>
          <a:xfrm>
            <a:off x="726780" y="26489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Study plan</a:t>
            </a:r>
            <a:endParaRPr sz="6000"/>
          </a:p>
        </p:txBody>
      </p:sp>
      <p:cxnSp>
        <p:nvCxnSpPr>
          <p:cNvPr id="148" name="Google Shape;148;p5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9" name="Google Shape;1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f29f29287_0_270"/>
          <p:cNvSpPr txBox="1">
            <a:spLocks noGrp="1"/>
          </p:cNvSpPr>
          <p:nvPr>
            <p:ph type="body" idx="4294967295"/>
          </p:nvPr>
        </p:nvSpPr>
        <p:spPr>
          <a:xfrm>
            <a:off x="726780" y="22236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Study plan</a:t>
            </a:r>
            <a:endParaRPr sz="6000"/>
          </a:p>
        </p:txBody>
      </p:sp>
      <p:cxnSp>
        <p:nvCxnSpPr>
          <p:cNvPr id="155" name="Google Shape;155;g25f29f29287_0_270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6" name="Google Shape;156;g25f29f29287_0_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3FFDC43-3341-4355-47F2-E49A4AFD8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818" y="2017211"/>
            <a:ext cx="9362363" cy="800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15BE9-EC56-7931-46F8-8E4128C30AA5}"/>
              </a:ext>
            </a:extLst>
          </p:cNvPr>
          <p:cNvSpPr txBox="1"/>
          <p:nvPr/>
        </p:nvSpPr>
        <p:spPr>
          <a:xfrm>
            <a:off x="2606467" y="5426579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572525-0914-6352-C069-AA18BA4771F4}"/>
              </a:ext>
            </a:extLst>
          </p:cNvPr>
          <p:cNvSpPr/>
          <p:nvPr/>
        </p:nvSpPr>
        <p:spPr>
          <a:xfrm>
            <a:off x="4379720" y="5202252"/>
            <a:ext cx="2115083" cy="1516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9D3357C-AFAB-942E-A7E7-663924D60433}"/>
              </a:ext>
            </a:extLst>
          </p:cNvPr>
          <p:cNvSpPr/>
          <p:nvPr/>
        </p:nvSpPr>
        <p:spPr>
          <a:xfrm>
            <a:off x="2969665" y="5789775"/>
            <a:ext cx="1175045" cy="4700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613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f29f29287_0_270"/>
          <p:cNvSpPr txBox="1">
            <a:spLocks noGrp="1"/>
          </p:cNvSpPr>
          <p:nvPr>
            <p:ph type="body" idx="4294967295"/>
          </p:nvPr>
        </p:nvSpPr>
        <p:spPr>
          <a:xfrm>
            <a:off x="726780" y="222360"/>
            <a:ext cx="14721000" cy="9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>
                <a:solidFill>
                  <a:srgbClr val="BC2B16"/>
                </a:solidFill>
              </a:rPr>
              <a:t>Study plan</a:t>
            </a:r>
            <a:endParaRPr sz="6000"/>
          </a:p>
        </p:txBody>
      </p:sp>
      <p:cxnSp>
        <p:nvCxnSpPr>
          <p:cNvPr id="155" name="Google Shape;155;g25f29f29287_0_270"/>
          <p:cNvCxnSpPr/>
          <p:nvPr/>
        </p:nvCxnSpPr>
        <p:spPr>
          <a:xfrm>
            <a:off x="0" y="1686995"/>
            <a:ext cx="15562500" cy="70500"/>
          </a:xfrm>
          <a:prstGeom prst="straightConnector1">
            <a:avLst/>
          </a:prstGeom>
          <a:noFill/>
          <a:ln w="47625" cap="flat" cmpd="sng">
            <a:solidFill>
              <a:srgbClr val="6024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6" name="Google Shape;156;g25f29f29287_0_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575" y="-685225"/>
            <a:ext cx="4114226" cy="41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5f29f29287_0_270"/>
          <p:cNvSpPr txBox="1"/>
          <p:nvPr/>
        </p:nvSpPr>
        <p:spPr>
          <a:xfrm>
            <a:off x="664375" y="1990520"/>
            <a:ext cx="17504700" cy="812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I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modify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study plan?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-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3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Studenti.Online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Log in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with your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Unibo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credentials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&gt; Select “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Study Plan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182880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&gt; Select your career “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International Relations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182880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	&gt; Select the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 courses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you want to include in your study plan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182880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		&gt;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Confirm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: present your study plan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-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Once you have presented/confirmed your study plan, you will be able to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your study plan. </a:t>
            </a:r>
            <a:endParaRPr sz="3200" i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latin typeface="Calibri"/>
                <a:ea typeface="Calibri"/>
                <a:cs typeface="Calibri"/>
                <a:sym typeface="Calibri"/>
              </a:rPr>
              <a:t>More on how to prepare your study plan on </a:t>
            </a:r>
            <a:r>
              <a:rPr lang="en-US" sz="32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website</a:t>
            </a:r>
            <a:r>
              <a:rPr lang="en-US" sz="3200" i="1" dirty="0">
                <a:latin typeface="Calibri"/>
                <a:ea typeface="Calibri"/>
                <a:cs typeface="Calibri"/>
                <a:sym typeface="Calibri"/>
              </a:rPr>
              <a:t>. For further questions, please contact the </a:t>
            </a:r>
            <a:r>
              <a:rPr lang="en-US" sz="3200" b="1" i="1" dirty="0">
                <a:latin typeface="Calibri"/>
                <a:ea typeface="Calibri"/>
                <a:cs typeface="Calibri"/>
                <a:sym typeface="Calibri"/>
              </a:rPr>
              <a:t>LM IR Desk</a:t>
            </a:r>
            <a:r>
              <a:rPr lang="en-US" sz="3200" i="1" dirty="0"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en-US" sz="3200" i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didatticasociale.rilm@unibo.it</a:t>
            </a:r>
            <a:endParaRPr lang="en-US" sz="3200" i="1" dirty="0">
              <a:solidFill>
                <a:schemeClr val="hlink"/>
              </a:solidFill>
              <a:latin typeface="Calibri"/>
              <a:ea typeface="Calibri"/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58" name="Google Shape;158;g25f29f29287_0_2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75875" y="2146675"/>
            <a:ext cx="3390900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USURA">
  <a:themeElements>
    <a:clrScheme name="Personalizzat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2558</Words>
  <Application>Microsoft Office PowerPoint</Application>
  <PresentationFormat>Custom</PresentationFormat>
  <Paragraphs>333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CHIUSURA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Arianna Caggiano</dc:creator>
  <cp:lastModifiedBy>Eleonora Grimandi</cp:lastModifiedBy>
  <cp:revision>349</cp:revision>
  <dcterms:created xsi:type="dcterms:W3CDTF">2006-08-16T00:00:00Z</dcterms:created>
  <dcterms:modified xsi:type="dcterms:W3CDTF">2024-09-24T11:32:56Z</dcterms:modified>
</cp:coreProperties>
</file>